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4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5.svg" ContentType="image/svg+xml"/>
  <Override PartName="/ppt/media/image68.svg" ContentType="image/svg+xml"/>
  <Override PartName="/ppt/media/image72.svg" ContentType="image/svg+xml"/>
  <Override PartName="/ppt/media/image73.svg" ContentType="image/svg+xml"/>
  <Override PartName="/ppt/media/image85.svg" ContentType="image/svg+xml"/>
  <Override PartName="/ppt/media/image8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5" r:id="rId5"/>
    <p:sldMasterId id="2147483697" r:id="rId6"/>
  </p:sldMasterIdLst>
  <p:notesMasterIdLst>
    <p:notesMasterId r:id="rId24"/>
  </p:notesMasterIdLst>
  <p:sldIdLst>
    <p:sldId id="257" r:id="rId7"/>
    <p:sldId id="258" r:id="rId8"/>
    <p:sldId id="259" r:id="rId9"/>
    <p:sldId id="260" r:id="rId10"/>
    <p:sldId id="261" r:id="rId11"/>
    <p:sldId id="290" r:id="rId12"/>
    <p:sldId id="262" r:id="rId13"/>
    <p:sldId id="286" r:id="rId14"/>
    <p:sldId id="293" r:id="rId15"/>
    <p:sldId id="301" r:id="rId16"/>
    <p:sldId id="313" r:id="rId17"/>
    <p:sldId id="315" r:id="rId18"/>
    <p:sldId id="323" r:id="rId19"/>
    <p:sldId id="319" r:id="rId20"/>
    <p:sldId id="295" r:id="rId21"/>
    <p:sldId id="322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4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BCE59-A735-4D40-8524-E87718596030}" type="datetimeFigureOut">
              <a:rPr lang="en-MY" smtClean="0"/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74253-9417-4CD1-B27E-3DA4637FFAF1}" type="slidenum">
              <a:rPr lang="en-MY" smtClean="0"/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5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4.png"/><Relationship Id="rId7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1.png"/><Relationship Id="rId2" Type="http://schemas.openxmlformats.org/officeDocument/2006/relationships/tags" Target="../tags/tag31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5.png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1.png"/><Relationship Id="rId2" Type="http://schemas.openxmlformats.org/officeDocument/2006/relationships/tags" Target="../tags/tag39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9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7.png"/><Relationship Id="rId5" Type="http://schemas.openxmlformats.org/officeDocument/2006/relationships/tags" Target="../tags/tag109.xml"/><Relationship Id="rId4" Type="http://schemas.openxmlformats.org/officeDocument/2006/relationships/image" Target="../media/image6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7.png"/><Relationship Id="rId5" Type="http://schemas.openxmlformats.org/officeDocument/2006/relationships/tags" Target="../tags/tag127.xml"/><Relationship Id="rId4" Type="http://schemas.openxmlformats.org/officeDocument/2006/relationships/image" Target="../media/image6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image" Target="../media/image7.png"/><Relationship Id="rId5" Type="http://schemas.openxmlformats.org/officeDocument/2006/relationships/tags" Target="../tags/tag135.xml"/><Relationship Id="rId4" Type="http://schemas.openxmlformats.org/officeDocument/2006/relationships/image" Target="../media/image6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image" Target="../media/image7.png"/><Relationship Id="rId5" Type="http://schemas.openxmlformats.org/officeDocument/2006/relationships/tags" Target="../tags/tag175.xml"/><Relationship Id="rId4" Type="http://schemas.openxmlformats.org/officeDocument/2006/relationships/image" Target="../media/image6.png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microsoft.com/office/2007/relationships/hdphoto" Target="../media/image9.wdp"/><Relationship Id="rId12" Type="http://schemas.openxmlformats.org/officeDocument/2006/relationships/image" Target="../media/image8.png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image" Target="../media/image10.png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image" Target="../media/image14.png"/><Relationship Id="rId15" Type="http://schemas.openxmlformats.org/officeDocument/2006/relationships/tags" Target="../tags/tag273.xml"/><Relationship Id="rId14" Type="http://schemas.microsoft.com/office/2007/relationships/hdphoto" Target="../media/image13.wdp"/><Relationship Id="rId13" Type="http://schemas.openxmlformats.org/officeDocument/2006/relationships/image" Target="../media/image12.png"/><Relationship Id="rId12" Type="http://schemas.openxmlformats.org/officeDocument/2006/relationships/tags" Target="../tags/tag272.xml"/><Relationship Id="rId11" Type="http://schemas.openxmlformats.org/officeDocument/2006/relationships/image" Target="../media/image11.png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microsoft.com/office/2007/relationships/hdphoto" Target="../media/image18.wdp"/><Relationship Id="rId7" Type="http://schemas.openxmlformats.org/officeDocument/2006/relationships/image" Target="../media/image17.png"/><Relationship Id="rId6" Type="http://schemas.openxmlformats.org/officeDocument/2006/relationships/tags" Target="../tags/tag288.xml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7" Type="http://schemas.openxmlformats.org/officeDocument/2006/relationships/tags" Target="../tags/tag296.xml"/><Relationship Id="rId16" Type="http://schemas.openxmlformats.org/officeDocument/2006/relationships/tags" Target="../tags/tag295.xml"/><Relationship Id="rId15" Type="http://schemas.openxmlformats.org/officeDocument/2006/relationships/tags" Target="../tags/tag294.xml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image" Target="../media/image19.png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image" Target="../media/image22.png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openxmlformats.org/officeDocument/2006/relationships/tags" Target="../tags/tag302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image" Target="../media/image25.png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image" Target="../media/image24.png"/><Relationship Id="rId4" Type="http://schemas.openxmlformats.org/officeDocument/2006/relationships/tags" Target="../tags/tag311.xml"/><Relationship Id="rId3" Type="http://schemas.openxmlformats.org/officeDocument/2006/relationships/image" Target="../media/image23.png"/><Relationship Id="rId2" Type="http://schemas.openxmlformats.org/officeDocument/2006/relationships/tags" Target="../tags/tag310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microsoft.com/office/2007/relationships/hdphoto" Target="../media/image18.wdp"/><Relationship Id="rId8" Type="http://schemas.openxmlformats.org/officeDocument/2006/relationships/image" Target="../media/image17.png"/><Relationship Id="rId7" Type="http://schemas.openxmlformats.org/officeDocument/2006/relationships/tags" Target="../tags/tag352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image" Target="../media/image19.png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图片 38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7"/>
            </p:custDataLst>
          </p:nvPr>
        </p:nvGrpSpPr>
        <p:grpSpPr>
          <a:xfrm>
            <a:off x="568960" y="1687195"/>
            <a:ext cx="2897505" cy="180340"/>
            <a:chOff x="960" y="3138"/>
            <a:chExt cx="4563" cy="28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grpSp>
          <p:nvGrpSpPr>
            <p:cNvPr id="26" name="组合 25"/>
            <p:cNvGrpSpPr/>
            <p:nvPr/>
          </p:nvGrpSpPr>
          <p:grpSpPr>
            <a:xfrm>
              <a:off x="960" y="3138"/>
              <a:ext cx="1910" cy="284"/>
              <a:chOff x="930" y="1845"/>
              <a:chExt cx="1709" cy="254"/>
            </a:xfrm>
            <a:grpFill/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93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平行四边形 28"/>
              <p:cNvSpPr/>
              <p:nvPr>
                <p:custDataLst>
                  <p:tags r:id="rId9"/>
                </p:custDataLst>
              </p:nvPr>
            </p:nvSpPr>
            <p:spPr>
              <a:xfrm>
                <a:off x="121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78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平行四边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7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平行四边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5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2775" y="3411"/>
              <a:ext cx="2748" cy="0"/>
            </a:xfrm>
            <a:prstGeom prst="line">
              <a:avLst/>
            </a:prstGeom>
            <a:grpFill/>
            <a:ln w="12700">
              <a:gradFill>
                <a:gsLst>
                  <a:gs pos="85000">
                    <a:schemeClr val="accent2">
                      <a:alpha val="5000"/>
                    </a:schemeClr>
                  </a:gs>
                  <a:gs pos="0">
                    <a:schemeClr val="accent2">
                      <a:alpha val="7000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559435" y="524573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 userDrawn="1">
            <p:custDataLst>
              <p:tags r:id="rId16"/>
            </p:custDataLst>
          </p:nvPr>
        </p:nvSpPr>
        <p:spPr>
          <a:xfrm rot="5400000">
            <a:off x="701675" y="540575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 userDrawn="1">
            <p:custDataLst>
              <p:tags r:id="rId17"/>
            </p:custDataLst>
          </p:nvPr>
        </p:nvCxnSpPr>
        <p:spPr>
          <a:xfrm flipH="1" flipV="1">
            <a:off x="1142365" y="566039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533400" y="1951355"/>
            <a:ext cx="9003030" cy="171259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 u="none" strike="noStrike" kern="1200" cap="none" spc="0" normalizeH="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533399" y="3735355"/>
            <a:ext cx="6537961" cy="972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u="none" strike="noStrike" kern="1200" cap="none" spc="0" normalizeH="0" baseline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533399" y="468000"/>
            <a:ext cx="653796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 u="none" strike="noStrike" kern="1200" cap="none" spc="0" normalizeH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4"/>
            </p:custDataLst>
          </p:nvPr>
        </p:nvSpPr>
        <p:spPr>
          <a:xfrm>
            <a:off x="1190412" y="5106881"/>
            <a:ext cx="5880948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u="none" strike="noStrike" kern="1200" cap="none" spc="0" normalizeH="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1028065" y="0"/>
            <a:ext cx="2239645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图片 15" descr="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6870" y="2493645"/>
            <a:ext cx="4040505" cy="4050030"/>
          </a:xfrm>
          <a:prstGeom prst="rect">
            <a:avLst/>
          </a:prstGeom>
        </p:spPr>
      </p:pic>
      <p:pic>
        <p:nvPicPr>
          <p:cNvPr id="17" name="图片 16" descr="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10601"/>
          <a:stretch>
            <a:fillRect/>
          </a:stretch>
        </p:blipFill>
        <p:spPr>
          <a:xfrm>
            <a:off x="0" y="1977390"/>
            <a:ext cx="5253355" cy="4658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59510" y="227330"/>
            <a:ext cx="3950970" cy="1308735"/>
          </a:xfrm>
        </p:spPr>
        <p:txBody>
          <a:bodyPr anchor="b">
            <a:normAutofit/>
          </a:bodyPr>
          <a:lstStyle>
            <a:lvl1pPr algn="r">
              <a:defRPr sz="540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9525" y="3152140"/>
            <a:ext cx="12182475" cy="1419860"/>
          </a:xfrm>
          <a:prstGeom prst="rect">
            <a:avLst/>
          </a:prstGeom>
          <a:gradFill>
            <a:gsLst>
              <a:gs pos="55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 descr="E:\【自产】\10.PPT\2023\精品模板\7.19\4x\资源 2@4x-8.png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2592" r="2592"/>
          <a:stretch>
            <a:fillRect/>
          </a:stretch>
        </p:blipFill>
        <p:spPr>
          <a:xfrm>
            <a:off x="6796405" y="1160780"/>
            <a:ext cx="440182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96315" y="3446780"/>
            <a:ext cx="6824345" cy="1743710"/>
          </a:xfrm>
        </p:spPr>
        <p:txBody>
          <a:bodyPr anchor="t"/>
          <a:lstStyle>
            <a:lvl1pPr algn="l">
              <a:defRPr sz="44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996465" y="1954175"/>
            <a:ext cx="6135856" cy="1224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1" i="1">
                <a:gradFill>
                  <a:gsLst>
                    <a:gs pos="0">
                      <a:schemeClr val="accent1"/>
                    </a:gs>
                    <a:gs pos="49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643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-635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136525"/>
            <a:ext cx="10797540" cy="864235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7"/>
            </p:custDataLst>
          </p:nvPr>
        </p:nvSpPr>
        <p:spPr>
          <a:xfrm>
            <a:off x="559435" y="504761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 userDrawn="1">
            <p:custDataLst>
              <p:tags r:id="rId8"/>
            </p:custDataLst>
          </p:nvPr>
        </p:nvSpPr>
        <p:spPr>
          <a:xfrm rot="5400000">
            <a:off x="701675" y="520763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 flipH="1" flipV="1">
            <a:off x="1142365" y="546227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0"/>
            </p:custDataLst>
          </p:nvPr>
        </p:nvSpPr>
        <p:spPr>
          <a:xfrm>
            <a:off x="556847" y="1878506"/>
            <a:ext cx="6544993" cy="1800000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1"/>
            </p:custDataLst>
          </p:nvPr>
        </p:nvSpPr>
        <p:spPr>
          <a:xfrm>
            <a:off x="556847" y="3822506"/>
            <a:ext cx="6544993" cy="972000"/>
          </a:xfrm>
        </p:spPr>
        <p:txBody>
          <a:bodyPr lIns="7200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gradFill>
                  <a:gsLst>
                    <a:gs pos="0">
                      <a:schemeClr val="accent1"/>
                    </a:gs>
                    <a:gs pos="70000">
                      <a:schemeClr val="accent2">
                        <a:alpha val="70000"/>
                      </a:schemeClr>
                    </a:gs>
                    <a:gs pos="100000">
                      <a:schemeClr val="accent2">
                        <a:alpha val="15000"/>
                      </a:schemeClr>
                    </a:gs>
                  </a:gsLst>
                  <a:lin ang="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文本占位符 23"/>
          <p:cNvSpPr>
            <a:spLocks noGrp="1"/>
          </p:cNvSpPr>
          <p:nvPr userDrawn="1">
            <p:ph type="body" sz="quarter" idx="17" hasCustomPrompt="1"/>
            <p:custDataLst>
              <p:tags r:id="rId15"/>
            </p:custDataLst>
          </p:nvPr>
        </p:nvSpPr>
        <p:spPr>
          <a:xfrm>
            <a:off x="1207998" y="4931031"/>
            <a:ext cx="5893842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文本占位符 9"/>
          <p:cNvSpPr>
            <a:spLocks noGrp="1"/>
          </p:cNvSpPr>
          <p:nvPr userDrawn="1">
            <p:ph type="body" sz="quarter" idx="13" hasCustomPrompt="1"/>
            <p:custDataLst>
              <p:tags r:id="rId16"/>
            </p:custDataLst>
          </p:nvPr>
        </p:nvSpPr>
        <p:spPr>
          <a:xfrm>
            <a:off x="533399" y="468000"/>
            <a:ext cx="656844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grpSp>
        <p:nvGrpSpPr>
          <p:cNvPr id="18" name="组合 17"/>
          <p:cNvGrpSpPr/>
          <p:nvPr userDrawn="1">
            <p:custDataLst>
              <p:tags r:id="rId17"/>
            </p:custDataLst>
          </p:nvPr>
        </p:nvGrpSpPr>
        <p:grpSpPr>
          <a:xfrm>
            <a:off x="568960" y="2239645"/>
            <a:ext cx="1212850" cy="180340"/>
            <a:chOff x="930" y="1845"/>
            <a:chExt cx="1709" cy="25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sp>
          <p:nvSpPr>
            <p:cNvPr id="20" name="平行四边形 19"/>
            <p:cNvSpPr/>
            <p:nvPr>
              <p:custDataLst>
                <p:tags r:id="rId18"/>
              </p:custDataLst>
            </p:nvPr>
          </p:nvSpPr>
          <p:spPr>
            <a:xfrm>
              <a:off x="93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9"/>
              </p:custDataLst>
            </p:nvPr>
          </p:nvSpPr>
          <p:spPr>
            <a:xfrm>
              <a:off x="121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平行四边形 21"/>
            <p:cNvSpPr/>
            <p:nvPr>
              <p:custDataLst>
                <p:tags r:id="rId20"/>
              </p:custDataLst>
            </p:nvPr>
          </p:nvSpPr>
          <p:spPr>
            <a:xfrm>
              <a:off x="150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>
              <p:custDataLst>
                <p:tags r:id="rId21"/>
              </p:custDataLst>
            </p:nvPr>
          </p:nvSpPr>
          <p:spPr>
            <a:xfrm>
              <a:off x="178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22"/>
              </p:custDataLst>
            </p:nvPr>
          </p:nvSpPr>
          <p:spPr>
            <a:xfrm>
              <a:off x="207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平行四边形 24"/>
            <p:cNvSpPr/>
            <p:nvPr>
              <p:custDataLst>
                <p:tags r:id="rId23"/>
              </p:custDataLst>
            </p:nvPr>
          </p:nvSpPr>
          <p:spPr>
            <a:xfrm>
              <a:off x="235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18"/>
          <p:cNvCxnSpPr/>
          <p:nvPr userDrawn="1">
            <p:custDataLst>
              <p:tags r:id="rId24"/>
            </p:custDataLst>
          </p:nvPr>
        </p:nvCxnSpPr>
        <p:spPr>
          <a:xfrm>
            <a:off x="1721485" y="2413000"/>
            <a:ext cx="1744980" cy="0"/>
          </a:xfrm>
          <a:prstGeom prst="lin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  <a:ln w="12700">
            <a:gradFill>
              <a:gsLst>
                <a:gs pos="85000">
                  <a:schemeClr val="accent2">
                    <a:alpha val="500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635" y="-55245"/>
            <a:ext cx="12191365" cy="6912610"/>
          </a:xfrm>
          <a:prstGeom prst="rect">
            <a:avLst/>
          </a:prstGeom>
          <a:solidFill>
            <a:srgbClr val="000000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背景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18000" contrast="24000"/>
          </a:blip>
          <a:stretch>
            <a:fillRect/>
          </a:stretch>
        </p:blipFill>
        <p:spPr>
          <a:xfrm>
            <a:off x="0" y="-56069"/>
            <a:ext cx="12192000" cy="6913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069"/>
            <a:ext cx="12192000" cy="6913434"/>
          </a:xfrm>
          <a:prstGeom prst="rect">
            <a:avLst/>
          </a:prstGeom>
        </p:spPr>
      </p:pic>
      <p:cxnSp>
        <p:nvCxnSpPr>
          <p:cNvPr id="32" name="直接连接符 31"/>
          <p:cNvCxnSpPr/>
          <p:nvPr userDrawn="1">
            <p:custDataLst>
              <p:tags r:id="rId7"/>
            </p:custDataLst>
          </p:nvPr>
        </p:nvCxnSpPr>
        <p:spPr>
          <a:xfrm>
            <a:off x="721895" y="5955632"/>
            <a:ext cx="455996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 flipH="1">
            <a:off x="6902116" y="5987716"/>
            <a:ext cx="455996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燕尾形 56"/>
          <p:cNvSpPr/>
          <p:nvPr userDrawn="1">
            <p:custDataLst>
              <p:tags r:id="rId9"/>
            </p:custDataLst>
          </p:nvPr>
        </p:nvSpPr>
        <p:spPr>
          <a:xfrm>
            <a:off x="1123823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8" name="燕尾形 57"/>
          <p:cNvSpPr/>
          <p:nvPr userDrawn="1">
            <p:custDataLst>
              <p:tags r:id="rId10"/>
            </p:custDataLst>
          </p:nvPr>
        </p:nvSpPr>
        <p:spPr>
          <a:xfrm>
            <a:off x="1139190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1"/>
            </p:custDataLst>
          </p:nvPr>
        </p:nvSpPr>
        <p:spPr>
          <a:xfrm>
            <a:off x="5291323" y="5744812"/>
            <a:ext cx="1609354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 algn="ctr"/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929130" y="3429000"/>
            <a:ext cx="8334375" cy="432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3"/>
            </p:custDataLst>
          </p:nvPr>
        </p:nvSpPr>
        <p:spPr>
          <a:xfrm>
            <a:off x="1266825" y="136525"/>
            <a:ext cx="9679940" cy="31261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800" b="0" i="1" u="none" strike="noStrike" kern="1200" cap="none" spc="0" normalizeH="0" baseline="0" noProof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>
                <a:sym typeface="+mn-ea"/>
              </a:rPr>
              <a:t>Click to add title</a:t>
            </a:r>
            <a:endParaRPr lang="en-US" dirty="0">
              <a:latin typeface="+mj-lt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-55245"/>
            <a:ext cx="12191365" cy="6912610"/>
          </a:xfrm>
          <a:prstGeom prst="rect">
            <a:avLst/>
          </a:prstGeom>
          <a:solidFill>
            <a:srgbClr val="000000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背景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18000" contrast="24000"/>
          </a:blip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cxnSp>
        <p:nvCxnSpPr>
          <p:cNvPr id="47" name="直接连接符 46"/>
          <p:cNvCxnSpPr/>
          <p:nvPr userDrawn="1">
            <p:custDataLst>
              <p:tags r:id="rId7"/>
            </p:custDataLst>
          </p:nvPr>
        </p:nvCxnSpPr>
        <p:spPr>
          <a:xfrm>
            <a:off x="2482182" y="1122981"/>
            <a:ext cx="9613231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16423" y="291071"/>
            <a:ext cx="7067708" cy="83167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-55245"/>
            <a:ext cx="12191365" cy="6912610"/>
          </a:xfrm>
          <a:prstGeom prst="rect">
            <a:avLst/>
          </a:prstGeom>
          <a:solidFill>
            <a:srgbClr val="000000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背景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18000" contrast="24000"/>
          </a:blip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57" name="燕尾形 56"/>
          <p:cNvSpPr/>
          <p:nvPr userDrawn="1">
            <p:custDataLst>
              <p:tags r:id="rId7"/>
            </p:custDataLst>
          </p:nvPr>
        </p:nvSpPr>
        <p:spPr>
          <a:xfrm>
            <a:off x="1123823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8" name="燕尾形 57"/>
          <p:cNvSpPr/>
          <p:nvPr userDrawn="1">
            <p:custDataLst>
              <p:tags r:id="rId8"/>
            </p:custDataLst>
          </p:nvPr>
        </p:nvSpPr>
        <p:spPr>
          <a:xfrm>
            <a:off x="1139190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2500489" y="2426407"/>
            <a:ext cx="7191021" cy="64304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1" i="1" u="none" strike="noStrike" kern="1200" cap="none" spc="0" normalizeH="0" baseline="0" noProof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pPr lvl="0" algn="ctr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2500489" y="3180306"/>
            <a:ext cx="7191022" cy="17719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1" u="none" strike="noStrike" kern="1200" cap="none" spc="0" normalizeH="0" baseline="0" noProof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 algn="ctr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-55245"/>
            <a:ext cx="12191365" cy="6912610"/>
          </a:xfrm>
          <a:prstGeom prst="rect">
            <a:avLst/>
          </a:prstGeom>
          <a:solidFill>
            <a:srgbClr val="000000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背景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18000" contrast="24000"/>
          </a:blip>
          <a:stretch>
            <a:fillRect/>
          </a:stretch>
        </p:blipFill>
        <p:spPr>
          <a:xfrm>
            <a:off x="0" y="-56069"/>
            <a:ext cx="12192000" cy="6913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069"/>
            <a:ext cx="12192000" cy="6913434"/>
          </a:xfrm>
          <a:prstGeom prst="rect">
            <a:avLst/>
          </a:prstGeom>
        </p:spPr>
      </p:pic>
      <p:cxnSp>
        <p:nvCxnSpPr>
          <p:cNvPr id="32" name="直接连接符 31"/>
          <p:cNvCxnSpPr/>
          <p:nvPr userDrawn="1">
            <p:custDataLst>
              <p:tags r:id="rId7"/>
            </p:custDataLst>
          </p:nvPr>
        </p:nvCxnSpPr>
        <p:spPr>
          <a:xfrm>
            <a:off x="721895" y="5955632"/>
            <a:ext cx="455996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 flipH="1">
            <a:off x="6902116" y="5987716"/>
            <a:ext cx="455996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燕尾形 56"/>
          <p:cNvSpPr/>
          <p:nvPr userDrawn="1">
            <p:custDataLst>
              <p:tags r:id="rId9"/>
            </p:custDataLst>
          </p:nvPr>
        </p:nvSpPr>
        <p:spPr>
          <a:xfrm>
            <a:off x="1123823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8" name="燕尾形 57"/>
          <p:cNvSpPr/>
          <p:nvPr userDrawn="1">
            <p:custDataLst>
              <p:tags r:id="rId10"/>
            </p:custDataLst>
          </p:nvPr>
        </p:nvSpPr>
        <p:spPr>
          <a:xfrm>
            <a:off x="11391900" y="505460"/>
            <a:ext cx="185420" cy="184785"/>
          </a:xfrm>
          <a:prstGeom prst="chevron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2233930" y="1696085"/>
            <a:ext cx="7724140" cy="234315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0" i="1" u="none" strike="noStrike" kern="1200" cap="none" spc="0" normalizeH="0" baseline="0" noProof="1" dirty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5291323" y="5744812"/>
            <a:ext cx="1609354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 algn="ctr"/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3"/>
            </p:custDataLst>
          </p:nvPr>
        </p:nvSpPr>
        <p:spPr>
          <a:xfrm>
            <a:off x="0" y="5604589"/>
            <a:ext cx="1393076" cy="1253411"/>
          </a:xfrm>
          <a:custGeom>
            <a:avLst/>
            <a:gdLst>
              <a:gd name="connsiteX0" fmla="*/ 0 w 1774536"/>
              <a:gd name="connsiteY0" fmla="*/ 0 h 1596627"/>
              <a:gd name="connsiteX1" fmla="*/ 965024 w 1774536"/>
              <a:gd name="connsiteY1" fmla="*/ 0 h 1596627"/>
              <a:gd name="connsiteX2" fmla="*/ 1235136 w 1774536"/>
              <a:gd name="connsiteY2" fmla="*/ 155934 h 1596627"/>
              <a:gd name="connsiteX3" fmla="*/ 1732763 w 1774536"/>
              <a:gd name="connsiteY3" fmla="*/ 1017906 h 1596627"/>
              <a:gd name="connsiteX4" fmla="*/ 1732763 w 1774536"/>
              <a:gd name="connsiteY4" fmla="*/ 1329773 h 1596627"/>
              <a:gd name="connsiteX5" fmla="*/ 1578693 w 1774536"/>
              <a:gd name="connsiteY5" fmla="*/ 1596627 h 1596627"/>
              <a:gd name="connsiteX6" fmla="*/ 0 w 1774536"/>
              <a:gd name="connsiteY6" fmla="*/ 1596627 h 159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536" h="1596627">
                <a:moveTo>
                  <a:pt x="0" y="0"/>
                </a:moveTo>
                <a:lnTo>
                  <a:pt x="965024" y="0"/>
                </a:lnTo>
                <a:cubicBezTo>
                  <a:pt x="1076458" y="0"/>
                  <a:pt x="1179401" y="59431"/>
                  <a:pt x="1235136" y="155934"/>
                </a:cubicBezTo>
                <a:lnTo>
                  <a:pt x="1732763" y="1017906"/>
                </a:lnTo>
                <a:cubicBezTo>
                  <a:pt x="1788461" y="1114408"/>
                  <a:pt x="1788461" y="1233270"/>
                  <a:pt x="1732763" y="1329773"/>
                </a:cubicBezTo>
                <a:lnTo>
                  <a:pt x="1578693" y="1596627"/>
                </a:lnTo>
                <a:lnTo>
                  <a:pt x="0" y="15966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3000">
                <a:schemeClr val="accent1">
                  <a:alpha val="2500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4"/>
            </p:custDataLst>
          </p:nvPr>
        </p:nvSpPr>
        <p:spPr>
          <a:xfrm>
            <a:off x="7302921" y="0"/>
            <a:ext cx="4889079" cy="4634823"/>
          </a:xfrm>
          <a:custGeom>
            <a:avLst/>
            <a:gdLst>
              <a:gd name="connsiteX0" fmla="*/ 860827 w 4515263"/>
              <a:gd name="connsiteY0" fmla="*/ 0 h 4280448"/>
              <a:gd name="connsiteX1" fmla="*/ 4515263 w 4515263"/>
              <a:gd name="connsiteY1" fmla="*/ 0 h 4280448"/>
              <a:gd name="connsiteX2" fmla="*/ 4515263 w 4515263"/>
              <a:gd name="connsiteY2" fmla="*/ 4052484 h 4280448"/>
              <a:gd name="connsiteX3" fmla="*/ 4492015 w 4515263"/>
              <a:gd name="connsiteY3" fmla="*/ 4078891 h 4280448"/>
              <a:gd name="connsiteX4" fmla="*/ 4003859 w 4515263"/>
              <a:gd name="connsiteY4" fmla="*/ 4280448 h 4280448"/>
              <a:gd name="connsiteX5" fmla="*/ 1795825 w 4515263"/>
              <a:gd name="connsiteY5" fmla="*/ 4280448 h 4280448"/>
              <a:gd name="connsiteX6" fmla="*/ 1196689 w 4515263"/>
              <a:gd name="connsiteY6" fmla="*/ 3934525 h 4280448"/>
              <a:gd name="connsiteX7" fmla="*/ 92672 w 4515263"/>
              <a:gd name="connsiteY7" fmla="*/ 2022323 h 4280448"/>
              <a:gd name="connsiteX8" fmla="*/ 92672 w 4515263"/>
              <a:gd name="connsiteY8" fmla="*/ 1330476 h 42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5263" h="4280448">
                <a:moveTo>
                  <a:pt x="860827" y="0"/>
                </a:moveTo>
                <a:lnTo>
                  <a:pt x="4515263" y="0"/>
                </a:lnTo>
                <a:lnTo>
                  <a:pt x="4515263" y="4052484"/>
                </a:lnTo>
                <a:lnTo>
                  <a:pt x="4492015" y="4078891"/>
                </a:lnTo>
                <a:cubicBezTo>
                  <a:pt x="4364071" y="4206287"/>
                  <a:pt x="4189262" y="4280448"/>
                  <a:pt x="4003859" y="4280448"/>
                </a:cubicBezTo>
                <a:lnTo>
                  <a:pt x="1795825" y="4280448"/>
                </a:lnTo>
                <a:cubicBezTo>
                  <a:pt x="1548701" y="4280448"/>
                  <a:pt x="1320250" y="4148607"/>
                  <a:pt x="1196689" y="3934525"/>
                </a:cubicBezTo>
                <a:lnTo>
                  <a:pt x="92672" y="2022323"/>
                </a:lnTo>
                <a:cubicBezTo>
                  <a:pt x="-30891" y="1808242"/>
                  <a:pt x="-30891" y="1544557"/>
                  <a:pt x="92672" y="13304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33000">
                <a:schemeClr val="accent1">
                  <a:alpha val="25000"/>
                </a:schemeClr>
              </a:gs>
              <a:gs pos="99000">
                <a:schemeClr val="accent1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5"/>
            </p:custDataLst>
          </p:nvPr>
        </p:nvSpPr>
        <p:spPr>
          <a:xfrm>
            <a:off x="1093470" y="1350010"/>
            <a:ext cx="6209665" cy="269748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7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6"/>
            </p:custDataLst>
          </p:nvPr>
        </p:nvSpPr>
        <p:spPr>
          <a:xfrm>
            <a:off x="1093208" y="4125388"/>
            <a:ext cx="5137199" cy="75836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090348" y="4949990"/>
            <a:ext cx="2880000" cy="504000"/>
          </a:xfrm>
          <a:prstGeom prst="roundRect">
            <a:avLst>
              <a:gd name="adj" fmla="val 24227"/>
            </a:avLst>
          </a:prstGeom>
          <a:gradFill flip="none" rotWithShape="1">
            <a:gsLst>
              <a:gs pos="70000">
                <a:schemeClr val="accent1">
                  <a:lumMod val="75000"/>
                </a:schemeClr>
              </a:gs>
              <a:gs pos="5000">
                <a:schemeClr val="accent1"/>
              </a:gs>
            </a:gsLst>
            <a:lin ang="2700000" scaled="1"/>
            <a:tileRect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3" t="12305" r="13611" b="8926"/>
          <a:stretch>
            <a:fillRect/>
          </a:stretch>
        </p:blipFill>
        <p:spPr>
          <a:xfrm>
            <a:off x="7056803" y="1185863"/>
            <a:ext cx="4308800" cy="4794020"/>
          </a:xfrm>
          <a:prstGeom prst="rect">
            <a:avLst/>
          </a:prstGeom>
        </p:spPr>
      </p:pic>
      <p:sp>
        <p:nvSpPr>
          <p:cNvPr id="7" name="椭圆 6"/>
          <p:cNvSpPr/>
          <p:nvPr userDrawn="1">
            <p:custDataLst>
              <p:tags r:id="rId14"/>
            </p:custDataLst>
          </p:nvPr>
        </p:nvSpPr>
        <p:spPr>
          <a:xfrm>
            <a:off x="1090348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 userDrawn="1">
            <p:custDataLst>
              <p:tags r:id="rId15"/>
            </p:custDataLst>
          </p:nvPr>
        </p:nvSpPr>
        <p:spPr>
          <a:xfrm>
            <a:off x="1229652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 userDrawn="1">
            <p:custDataLst>
              <p:tags r:id="rId16"/>
            </p:custDataLst>
          </p:nvPr>
        </p:nvSpPr>
        <p:spPr>
          <a:xfrm>
            <a:off x="1368955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3"/>
            </p:custDataLst>
          </p:nvPr>
        </p:nvSpPr>
        <p:spPr>
          <a:xfrm>
            <a:off x="665351" y="0"/>
            <a:ext cx="3830449" cy="6858000"/>
          </a:xfrm>
          <a:custGeom>
            <a:avLst/>
            <a:gdLst>
              <a:gd name="connsiteX0" fmla="*/ 0 w 3830449"/>
              <a:gd name="connsiteY0" fmla="*/ 0 h 6858000"/>
              <a:gd name="connsiteX1" fmla="*/ 2025923 w 3830449"/>
              <a:gd name="connsiteY1" fmla="*/ 0 h 6858000"/>
              <a:gd name="connsiteX2" fmla="*/ 3678868 w 3830449"/>
              <a:gd name="connsiteY2" fmla="*/ 2863179 h 6858000"/>
              <a:gd name="connsiteX3" fmla="*/ 3678868 w 3830449"/>
              <a:gd name="connsiteY3" fmla="*/ 3994819 h 6858000"/>
              <a:gd name="connsiteX4" fmla="*/ 2025799 w 3830449"/>
              <a:gd name="connsiteY4" fmla="*/ 6858000 h 6858000"/>
              <a:gd name="connsiteX5" fmla="*/ 0 w 383044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449" h="6858000">
                <a:moveTo>
                  <a:pt x="0" y="0"/>
                </a:moveTo>
                <a:lnTo>
                  <a:pt x="2025923" y="0"/>
                </a:lnTo>
                <a:lnTo>
                  <a:pt x="3678868" y="2863179"/>
                </a:lnTo>
                <a:cubicBezTo>
                  <a:pt x="3880976" y="3213348"/>
                  <a:pt x="3880976" y="3644651"/>
                  <a:pt x="3678868" y="3994819"/>
                </a:cubicBezTo>
                <a:lnTo>
                  <a:pt x="2025799" y="6858000"/>
                </a:lnTo>
                <a:lnTo>
                  <a:pt x="0" y="6858000"/>
                </a:lnTo>
                <a:close/>
              </a:path>
            </a:pathLst>
          </a:custGeom>
          <a:noFill/>
          <a:ln w="9525" cap="flat">
            <a:gradFill flip="none" rotWithShape="1">
              <a:gsLst>
                <a:gs pos="37000">
                  <a:schemeClr val="accent1">
                    <a:alpha val="0"/>
                  </a:schemeClr>
                </a:gs>
                <a:gs pos="89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083687" cy="6858002"/>
          </a:xfrm>
          <a:custGeom>
            <a:avLst/>
            <a:gdLst>
              <a:gd name="connsiteX0" fmla="*/ 0 w 3083687"/>
              <a:gd name="connsiteY0" fmla="*/ 0 h 6858002"/>
              <a:gd name="connsiteX1" fmla="*/ 718954 w 3083687"/>
              <a:gd name="connsiteY1" fmla="*/ 0 h 6858002"/>
              <a:gd name="connsiteX2" fmla="*/ 1508001 w 3083687"/>
              <a:gd name="connsiteY2" fmla="*/ 455511 h 6858002"/>
              <a:gd name="connsiteX3" fmla="*/ 2961658 w 3083687"/>
              <a:gd name="connsiteY3" fmla="*/ 2973490 h 6858002"/>
              <a:gd name="connsiteX4" fmla="*/ 2961658 w 3083687"/>
              <a:gd name="connsiteY4" fmla="*/ 3884512 h 6858002"/>
              <a:gd name="connsiteX5" fmla="*/ 1507893 w 3083687"/>
              <a:gd name="connsiteY5" fmla="*/ 6402491 h 6858002"/>
              <a:gd name="connsiteX6" fmla="*/ 718954 w 3083687"/>
              <a:gd name="connsiteY6" fmla="*/ 6858002 h 6858002"/>
              <a:gd name="connsiteX7" fmla="*/ 0 w 3083687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3687" h="6858002">
                <a:moveTo>
                  <a:pt x="0" y="0"/>
                </a:moveTo>
                <a:lnTo>
                  <a:pt x="718954" y="0"/>
                </a:lnTo>
                <a:cubicBezTo>
                  <a:pt x="1044473" y="0"/>
                  <a:pt x="1345189" y="173610"/>
                  <a:pt x="1508001" y="455511"/>
                </a:cubicBezTo>
                <a:lnTo>
                  <a:pt x="2961658" y="2973490"/>
                </a:lnTo>
                <a:cubicBezTo>
                  <a:pt x="3124364" y="3255392"/>
                  <a:pt x="3124364" y="3602611"/>
                  <a:pt x="2961658" y="3884512"/>
                </a:cubicBezTo>
                <a:lnTo>
                  <a:pt x="1507893" y="6402491"/>
                </a:lnTo>
                <a:cubicBezTo>
                  <a:pt x="1345189" y="6684394"/>
                  <a:pt x="1044473" y="6858002"/>
                  <a:pt x="718954" y="6858002"/>
                </a:cubicBezTo>
                <a:lnTo>
                  <a:pt x="0" y="6858002"/>
                </a:lnTo>
                <a:close/>
              </a:path>
            </a:pathLst>
          </a:custGeom>
          <a:gradFill flip="none" rotWithShape="1">
            <a:gsLst>
              <a:gs pos="10000">
                <a:schemeClr val="accent1">
                  <a:alpha val="10000"/>
                </a:schemeClr>
              </a:gs>
              <a:gs pos="81000">
                <a:schemeClr val="accent1">
                  <a:alpha val="60000"/>
                </a:schemeClr>
              </a:gs>
            </a:gsLst>
            <a:lin ang="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3" name="图形 22"/>
          <p:cNvSpPr/>
          <p:nvPr userDrawn="1">
            <p:custDataLst>
              <p:tags r:id="rId5"/>
            </p:custDataLst>
          </p:nvPr>
        </p:nvSpPr>
        <p:spPr>
          <a:xfrm>
            <a:off x="1307881" y="2171700"/>
            <a:ext cx="2800232" cy="2514600"/>
          </a:xfrm>
          <a:custGeom>
            <a:avLst/>
            <a:gdLst>
              <a:gd name="connsiteX0" fmla="*/ 4697587 w 6804564"/>
              <a:gd name="connsiteY0" fmla="*/ 0 h 6110478"/>
              <a:gd name="connsiteX1" fmla="*/ 2106978 w 6804564"/>
              <a:gd name="connsiteY1" fmla="*/ 0 h 6110478"/>
              <a:gd name="connsiteX2" fmla="*/ 1404033 w 6804564"/>
              <a:gd name="connsiteY2" fmla="*/ 405860 h 6110478"/>
              <a:gd name="connsiteX3" fmla="*/ 108728 w 6804564"/>
              <a:gd name="connsiteY3" fmla="*/ 2649379 h 6110478"/>
              <a:gd name="connsiteX4" fmla="*/ 108728 w 6804564"/>
              <a:gd name="connsiteY4" fmla="*/ 3461099 h 6110478"/>
              <a:gd name="connsiteX5" fmla="*/ 1404033 w 6804564"/>
              <a:gd name="connsiteY5" fmla="*/ 5704618 h 6110478"/>
              <a:gd name="connsiteX6" fmla="*/ 2106978 w 6804564"/>
              <a:gd name="connsiteY6" fmla="*/ 6110478 h 6110478"/>
              <a:gd name="connsiteX7" fmla="*/ 4697587 w 6804564"/>
              <a:gd name="connsiteY7" fmla="*/ 6110478 h 6110478"/>
              <a:gd name="connsiteX8" fmla="*/ 5400532 w 6804564"/>
              <a:gd name="connsiteY8" fmla="*/ 5704618 h 6110478"/>
              <a:gd name="connsiteX9" fmla="*/ 6695837 w 6804564"/>
              <a:gd name="connsiteY9" fmla="*/ 3461099 h 6110478"/>
              <a:gd name="connsiteX10" fmla="*/ 6695837 w 6804564"/>
              <a:gd name="connsiteY10" fmla="*/ 2649379 h 6110478"/>
              <a:gd name="connsiteX11" fmla="*/ 5400628 w 6804564"/>
              <a:gd name="connsiteY11" fmla="*/ 405860 h 6110478"/>
              <a:gd name="connsiteX12" fmla="*/ 4697587 w 6804564"/>
              <a:gd name="connsiteY12" fmla="*/ 0 h 61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04564" h="6110478">
                <a:moveTo>
                  <a:pt x="4697587" y="0"/>
                </a:moveTo>
                <a:lnTo>
                  <a:pt x="2106978" y="0"/>
                </a:lnTo>
                <a:cubicBezTo>
                  <a:pt x="1816941" y="0"/>
                  <a:pt x="1549003" y="154686"/>
                  <a:pt x="1404033" y="405860"/>
                </a:cubicBezTo>
                <a:lnTo>
                  <a:pt x="108728" y="2649379"/>
                </a:lnTo>
                <a:cubicBezTo>
                  <a:pt x="-36243" y="2900553"/>
                  <a:pt x="-36243" y="3209925"/>
                  <a:pt x="108728" y="3461099"/>
                </a:cubicBezTo>
                <a:lnTo>
                  <a:pt x="1404033" y="5704618"/>
                </a:lnTo>
                <a:cubicBezTo>
                  <a:pt x="1549003" y="5955793"/>
                  <a:pt x="1817037" y="6110478"/>
                  <a:pt x="2106978" y="6110478"/>
                </a:cubicBezTo>
                <a:lnTo>
                  <a:pt x="4697587" y="6110478"/>
                </a:lnTo>
                <a:cubicBezTo>
                  <a:pt x="4987624" y="6110478"/>
                  <a:pt x="5255562" y="5955793"/>
                  <a:pt x="5400532" y="5704618"/>
                </a:cubicBezTo>
                <a:lnTo>
                  <a:pt x="6695837" y="3461099"/>
                </a:lnTo>
                <a:cubicBezTo>
                  <a:pt x="6840808" y="3209925"/>
                  <a:pt x="6840808" y="2900553"/>
                  <a:pt x="6695837" y="2649379"/>
                </a:cubicBezTo>
                <a:lnTo>
                  <a:pt x="5400628" y="405860"/>
                </a:lnTo>
                <a:cubicBezTo>
                  <a:pt x="5255562" y="154686"/>
                  <a:pt x="4987624" y="0"/>
                  <a:pt x="4697587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图形 22"/>
          <p:cNvSpPr/>
          <p:nvPr>
            <p:custDataLst>
              <p:tags r:id="rId9"/>
            </p:custDataLst>
          </p:nvPr>
        </p:nvSpPr>
        <p:spPr>
          <a:xfrm>
            <a:off x="1351996" y="2211314"/>
            <a:ext cx="2712004" cy="2435372"/>
          </a:xfrm>
          <a:custGeom>
            <a:avLst/>
            <a:gdLst>
              <a:gd name="connsiteX0" fmla="*/ 4697587 w 6804564"/>
              <a:gd name="connsiteY0" fmla="*/ 0 h 6110478"/>
              <a:gd name="connsiteX1" fmla="*/ 2106978 w 6804564"/>
              <a:gd name="connsiteY1" fmla="*/ 0 h 6110478"/>
              <a:gd name="connsiteX2" fmla="*/ 1404033 w 6804564"/>
              <a:gd name="connsiteY2" fmla="*/ 405860 h 6110478"/>
              <a:gd name="connsiteX3" fmla="*/ 108728 w 6804564"/>
              <a:gd name="connsiteY3" fmla="*/ 2649379 h 6110478"/>
              <a:gd name="connsiteX4" fmla="*/ 108728 w 6804564"/>
              <a:gd name="connsiteY4" fmla="*/ 3461099 h 6110478"/>
              <a:gd name="connsiteX5" fmla="*/ 1404033 w 6804564"/>
              <a:gd name="connsiteY5" fmla="*/ 5704618 h 6110478"/>
              <a:gd name="connsiteX6" fmla="*/ 2106978 w 6804564"/>
              <a:gd name="connsiteY6" fmla="*/ 6110478 h 6110478"/>
              <a:gd name="connsiteX7" fmla="*/ 4697587 w 6804564"/>
              <a:gd name="connsiteY7" fmla="*/ 6110478 h 6110478"/>
              <a:gd name="connsiteX8" fmla="*/ 5400532 w 6804564"/>
              <a:gd name="connsiteY8" fmla="*/ 5704618 h 6110478"/>
              <a:gd name="connsiteX9" fmla="*/ 6695837 w 6804564"/>
              <a:gd name="connsiteY9" fmla="*/ 3461099 h 6110478"/>
              <a:gd name="connsiteX10" fmla="*/ 6695837 w 6804564"/>
              <a:gd name="connsiteY10" fmla="*/ 2649379 h 6110478"/>
              <a:gd name="connsiteX11" fmla="*/ 5400628 w 6804564"/>
              <a:gd name="connsiteY11" fmla="*/ 405860 h 6110478"/>
              <a:gd name="connsiteX12" fmla="*/ 4697587 w 6804564"/>
              <a:gd name="connsiteY12" fmla="*/ 0 h 61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04564" h="6110478">
                <a:moveTo>
                  <a:pt x="4697587" y="0"/>
                </a:moveTo>
                <a:lnTo>
                  <a:pt x="2106978" y="0"/>
                </a:lnTo>
                <a:cubicBezTo>
                  <a:pt x="1816941" y="0"/>
                  <a:pt x="1549003" y="154686"/>
                  <a:pt x="1404033" y="405860"/>
                </a:cubicBezTo>
                <a:lnTo>
                  <a:pt x="108728" y="2649379"/>
                </a:lnTo>
                <a:cubicBezTo>
                  <a:pt x="-36243" y="2900553"/>
                  <a:pt x="-36243" y="3209925"/>
                  <a:pt x="108728" y="3461099"/>
                </a:cubicBezTo>
                <a:lnTo>
                  <a:pt x="1404033" y="5704618"/>
                </a:lnTo>
                <a:cubicBezTo>
                  <a:pt x="1549003" y="5955793"/>
                  <a:pt x="1817037" y="6110478"/>
                  <a:pt x="2106978" y="6110478"/>
                </a:cubicBezTo>
                <a:lnTo>
                  <a:pt x="4697587" y="6110478"/>
                </a:lnTo>
                <a:cubicBezTo>
                  <a:pt x="4987624" y="6110478"/>
                  <a:pt x="5255562" y="5955793"/>
                  <a:pt x="5400532" y="5704618"/>
                </a:cubicBezTo>
                <a:lnTo>
                  <a:pt x="6695837" y="3461099"/>
                </a:lnTo>
                <a:cubicBezTo>
                  <a:pt x="6840808" y="3209925"/>
                  <a:pt x="6840808" y="2900553"/>
                  <a:pt x="6695837" y="2649379"/>
                </a:cubicBezTo>
                <a:lnTo>
                  <a:pt x="5400628" y="405860"/>
                </a:lnTo>
                <a:cubicBezTo>
                  <a:pt x="5255562" y="154686"/>
                  <a:pt x="4987624" y="0"/>
                  <a:pt x="4697587" y="0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8000">
                <a:schemeClr val="accent1">
                  <a:lumMod val="75000"/>
                </a:schemeClr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307465" y="2863215"/>
            <a:ext cx="2800985" cy="1219835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9"/>
          <p:cNvSpPr/>
          <p:nvPr userDrawn="1">
            <p:custDataLst>
              <p:tags r:id="rId3"/>
            </p:custDataLst>
          </p:nvPr>
        </p:nvSpPr>
        <p:spPr>
          <a:xfrm flipH="1">
            <a:off x="10798924" y="5604590"/>
            <a:ext cx="1393076" cy="1253411"/>
          </a:xfrm>
          <a:custGeom>
            <a:avLst/>
            <a:gdLst>
              <a:gd name="connsiteX0" fmla="*/ 0 w 1774536"/>
              <a:gd name="connsiteY0" fmla="*/ 0 h 1596627"/>
              <a:gd name="connsiteX1" fmla="*/ 965024 w 1774536"/>
              <a:gd name="connsiteY1" fmla="*/ 0 h 1596627"/>
              <a:gd name="connsiteX2" fmla="*/ 1235136 w 1774536"/>
              <a:gd name="connsiteY2" fmla="*/ 155934 h 1596627"/>
              <a:gd name="connsiteX3" fmla="*/ 1732763 w 1774536"/>
              <a:gd name="connsiteY3" fmla="*/ 1017906 h 1596627"/>
              <a:gd name="connsiteX4" fmla="*/ 1732763 w 1774536"/>
              <a:gd name="connsiteY4" fmla="*/ 1329773 h 1596627"/>
              <a:gd name="connsiteX5" fmla="*/ 1578693 w 1774536"/>
              <a:gd name="connsiteY5" fmla="*/ 1596627 h 1596627"/>
              <a:gd name="connsiteX6" fmla="*/ 0 w 1774536"/>
              <a:gd name="connsiteY6" fmla="*/ 1596627 h 159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536" h="1596627">
                <a:moveTo>
                  <a:pt x="0" y="0"/>
                </a:moveTo>
                <a:lnTo>
                  <a:pt x="965024" y="0"/>
                </a:lnTo>
                <a:cubicBezTo>
                  <a:pt x="1076458" y="0"/>
                  <a:pt x="1179401" y="59431"/>
                  <a:pt x="1235136" y="155934"/>
                </a:cubicBezTo>
                <a:lnTo>
                  <a:pt x="1732763" y="1017906"/>
                </a:lnTo>
                <a:cubicBezTo>
                  <a:pt x="1788461" y="1114408"/>
                  <a:pt x="1788461" y="1233270"/>
                  <a:pt x="1732763" y="1329773"/>
                </a:cubicBezTo>
                <a:lnTo>
                  <a:pt x="1578693" y="1596627"/>
                </a:lnTo>
                <a:lnTo>
                  <a:pt x="0" y="15966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3000">
                <a:schemeClr val="accent1">
                  <a:alpha val="2500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888230" y="2948305"/>
            <a:ext cx="6766560" cy="2847340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r">
              <a:defRPr sz="48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796915" y="1536065"/>
            <a:ext cx="5700395" cy="1318895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lvl1pPr marL="0" indent="0" algn="r">
              <a:buNone/>
              <a:defRPr sz="80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4889079" cy="4634823"/>
          </a:xfrm>
          <a:custGeom>
            <a:avLst/>
            <a:gdLst>
              <a:gd name="connsiteX0" fmla="*/ 860827 w 4515263"/>
              <a:gd name="connsiteY0" fmla="*/ 0 h 4280448"/>
              <a:gd name="connsiteX1" fmla="*/ 4515263 w 4515263"/>
              <a:gd name="connsiteY1" fmla="*/ 0 h 4280448"/>
              <a:gd name="connsiteX2" fmla="*/ 4515263 w 4515263"/>
              <a:gd name="connsiteY2" fmla="*/ 4052484 h 4280448"/>
              <a:gd name="connsiteX3" fmla="*/ 4492015 w 4515263"/>
              <a:gd name="connsiteY3" fmla="*/ 4078891 h 4280448"/>
              <a:gd name="connsiteX4" fmla="*/ 4003859 w 4515263"/>
              <a:gd name="connsiteY4" fmla="*/ 4280448 h 4280448"/>
              <a:gd name="connsiteX5" fmla="*/ 1795825 w 4515263"/>
              <a:gd name="connsiteY5" fmla="*/ 4280448 h 4280448"/>
              <a:gd name="connsiteX6" fmla="*/ 1196689 w 4515263"/>
              <a:gd name="connsiteY6" fmla="*/ 3934525 h 4280448"/>
              <a:gd name="connsiteX7" fmla="*/ 92672 w 4515263"/>
              <a:gd name="connsiteY7" fmla="*/ 2022323 h 4280448"/>
              <a:gd name="connsiteX8" fmla="*/ 92672 w 4515263"/>
              <a:gd name="connsiteY8" fmla="*/ 1330476 h 42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5263" h="4280448">
                <a:moveTo>
                  <a:pt x="860827" y="0"/>
                </a:moveTo>
                <a:lnTo>
                  <a:pt x="4515263" y="0"/>
                </a:lnTo>
                <a:lnTo>
                  <a:pt x="4515263" y="4052484"/>
                </a:lnTo>
                <a:lnTo>
                  <a:pt x="4492015" y="4078891"/>
                </a:lnTo>
                <a:cubicBezTo>
                  <a:pt x="4364071" y="4206287"/>
                  <a:pt x="4189262" y="4280448"/>
                  <a:pt x="4003859" y="4280448"/>
                </a:cubicBezTo>
                <a:lnTo>
                  <a:pt x="1795825" y="4280448"/>
                </a:lnTo>
                <a:cubicBezTo>
                  <a:pt x="1548701" y="4280448"/>
                  <a:pt x="1320250" y="4148607"/>
                  <a:pt x="1196689" y="3934525"/>
                </a:cubicBezTo>
                <a:lnTo>
                  <a:pt x="92672" y="2022323"/>
                </a:lnTo>
                <a:cubicBezTo>
                  <a:pt x="-30891" y="1808242"/>
                  <a:pt x="-30891" y="1544557"/>
                  <a:pt x="92672" y="13304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33000">
                <a:schemeClr val="accent1">
                  <a:alpha val="25000"/>
                </a:schemeClr>
              </a:gs>
              <a:gs pos="99000">
                <a:schemeClr val="accent1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2" t="11667" r="16089" b="13518"/>
          <a:stretch>
            <a:fillRect/>
          </a:stretch>
        </p:blipFill>
        <p:spPr>
          <a:xfrm>
            <a:off x="1175494" y="1017354"/>
            <a:ext cx="4192058" cy="4634823"/>
          </a:xfrm>
          <a:prstGeom prst="rect">
            <a:avLst/>
          </a:prstGeom>
        </p:spPr>
      </p:pic>
      <p:sp>
        <p:nvSpPr>
          <p:cNvPr id="7" name="椭圆 6"/>
          <p:cNvSpPr/>
          <p:nvPr userDrawn="1">
            <p:custDataLst>
              <p:tags r:id="rId12"/>
            </p:custDataLst>
          </p:nvPr>
        </p:nvSpPr>
        <p:spPr>
          <a:xfrm>
            <a:off x="10261386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 userDrawn="1">
            <p:custDataLst>
              <p:tags r:id="rId13"/>
            </p:custDataLst>
          </p:nvPr>
        </p:nvSpPr>
        <p:spPr>
          <a:xfrm>
            <a:off x="10400690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 userDrawn="1">
            <p:custDataLst>
              <p:tags r:id="rId14"/>
            </p:custDataLst>
          </p:nvPr>
        </p:nvSpPr>
        <p:spPr>
          <a:xfrm>
            <a:off x="10539993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  <a:sym typeface="+mn-ea"/>
              </a:rPr>
              <a:t>Click to add title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0" y="5604589"/>
            <a:ext cx="1393076" cy="1253411"/>
          </a:xfrm>
          <a:custGeom>
            <a:avLst/>
            <a:gdLst>
              <a:gd name="connsiteX0" fmla="*/ 0 w 1774536"/>
              <a:gd name="connsiteY0" fmla="*/ 0 h 1596627"/>
              <a:gd name="connsiteX1" fmla="*/ 965024 w 1774536"/>
              <a:gd name="connsiteY1" fmla="*/ 0 h 1596627"/>
              <a:gd name="connsiteX2" fmla="*/ 1235136 w 1774536"/>
              <a:gd name="connsiteY2" fmla="*/ 155934 h 1596627"/>
              <a:gd name="connsiteX3" fmla="*/ 1732763 w 1774536"/>
              <a:gd name="connsiteY3" fmla="*/ 1017906 h 1596627"/>
              <a:gd name="connsiteX4" fmla="*/ 1732763 w 1774536"/>
              <a:gd name="connsiteY4" fmla="*/ 1329773 h 1596627"/>
              <a:gd name="connsiteX5" fmla="*/ 1578693 w 1774536"/>
              <a:gd name="connsiteY5" fmla="*/ 1596627 h 1596627"/>
              <a:gd name="connsiteX6" fmla="*/ 0 w 1774536"/>
              <a:gd name="connsiteY6" fmla="*/ 1596627 h 159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536" h="1596627">
                <a:moveTo>
                  <a:pt x="0" y="0"/>
                </a:moveTo>
                <a:lnTo>
                  <a:pt x="965024" y="0"/>
                </a:lnTo>
                <a:cubicBezTo>
                  <a:pt x="1076458" y="0"/>
                  <a:pt x="1179401" y="59431"/>
                  <a:pt x="1235136" y="155934"/>
                </a:cubicBezTo>
                <a:lnTo>
                  <a:pt x="1732763" y="1017906"/>
                </a:lnTo>
                <a:cubicBezTo>
                  <a:pt x="1788461" y="1114408"/>
                  <a:pt x="1788461" y="1233270"/>
                  <a:pt x="1732763" y="1329773"/>
                </a:cubicBezTo>
                <a:lnTo>
                  <a:pt x="1578693" y="1596627"/>
                </a:lnTo>
                <a:lnTo>
                  <a:pt x="0" y="15966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3000">
                <a:schemeClr val="accent1">
                  <a:alpha val="2500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7302921" y="0"/>
            <a:ext cx="4889079" cy="4634823"/>
          </a:xfrm>
          <a:custGeom>
            <a:avLst/>
            <a:gdLst>
              <a:gd name="connsiteX0" fmla="*/ 860827 w 4515263"/>
              <a:gd name="connsiteY0" fmla="*/ 0 h 4280448"/>
              <a:gd name="connsiteX1" fmla="*/ 4515263 w 4515263"/>
              <a:gd name="connsiteY1" fmla="*/ 0 h 4280448"/>
              <a:gd name="connsiteX2" fmla="*/ 4515263 w 4515263"/>
              <a:gd name="connsiteY2" fmla="*/ 4052484 h 4280448"/>
              <a:gd name="connsiteX3" fmla="*/ 4492015 w 4515263"/>
              <a:gd name="connsiteY3" fmla="*/ 4078891 h 4280448"/>
              <a:gd name="connsiteX4" fmla="*/ 4003859 w 4515263"/>
              <a:gd name="connsiteY4" fmla="*/ 4280448 h 4280448"/>
              <a:gd name="connsiteX5" fmla="*/ 1795825 w 4515263"/>
              <a:gd name="connsiteY5" fmla="*/ 4280448 h 4280448"/>
              <a:gd name="connsiteX6" fmla="*/ 1196689 w 4515263"/>
              <a:gd name="connsiteY6" fmla="*/ 3934525 h 4280448"/>
              <a:gd name="connsiteX7" fmla="*/ 92672 w 4515263"/>
              <a:gd name="connsiteY7" fmla="*/ 2022323 h 4280448"/>
              <a:gd name="connsiteX8" fmla="*/ 92672 w 4515263"/>
              <a:gd name="connsiteY8" fmla="*/ 1330476 h 42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5263" h="4280448">
                <a:moveTo>
                  <a:pt x="860827" y="0"/>
                </a:moveTo>
                <a:lnTo>
                  <a:pt x="4515263" y="0"/>
                </a:lnTo>
                <a:lnTo>
                  <a:pt x="4515263" y="4052484"/>
                </a:lnTo>
                <a:lnTo>
                  <a:pt x="4492015" y="4078891"/>
                </a:lnTo>
                <a:cubicBezTo>
                  <a:pt x="4364071" y="4206287"/>
                  <a:pt x="4189262" y="4280448"/>
                  <a:pt x="4003859" y="4280448"/>
                </a:cubicBezTo>
                <a:lnTo>
                  <a:pt x="1795825" y="4280448"/>
                </a:lnTo>
                <a:cubicBezTo>
                  <a:pt x="1548701" y="4280448"/>
                  <a:pt x="1320250" y="4148607"/>
                  <a:pt x="1196689" y="3934525"/>
                </a:cubicBezTo>
                <a:lnTo>
                  <a:pt x="92672" y="2022323"/>
                </a:lnTo>
                <a:cubicBezTo>
                  <a:pt x="-30891" y="1808242"/>
                  <a:pt x="-30891" y="1544557"/>
                  <a:pt x="92672" y="13304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33000">
                <a:schemeClr val="accent1">
                  <a:alpha val="25000"/>
                </a:schemeClr>
              </a:gs>
              <a:gs pos="99000">
                <a:schemeClr val="accent1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101724" y="1716633"/>
            <a:ext cx="5335203" cy="198889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101724" y="3915752"/>
            <a:ext cx="2880000" cy="504000"/>
          </a:xfrm>
          <a:prstGeom prst="round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23" name="图片 2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24134" r="9591" b="14699"/>
          <a:stretch>
            <a:fillRect/>
          </a:stretch>
        </p:blipFill>
        <p:spPr>
          <a:xfrm>
            <a:off x="6869713" y="1599387"/>
            <a:ext cx="4889500" cy="380881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" contrast="2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39" y="1038097"/>
            <a:ext cx="722661" cy="74416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99" y="4084958"/>
            <a:ext cx="406321" cy="501129"/>
          </a:xfrm>
          <a:prstGeom prst="rect">
            <a:avLst/>
          </a:prstGeom>
        </p:spPr>
      </p:pic>
      <p:sp>
        <p:nvSpPr>
          <p:cNvPr id="7" name="椭圆 6"/>
          <p:cNvSpPr/>
          <p:nvPr userDrawn="1">
            <p:custDataLst>
              <p:tags r:id="rId17"/>
            </p:custDataLst>
          </p:nvPr>
        </p:nvSpPr>
        <p:spPr>
          <a:xfrm>
            <a:off x="1090348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 userDrawn="1">
            <p:custDataLst>
              <p:tags r:id="rId18"/>
            </p:custDataLst>
          </p:nvPr>
        </p:nvSpPr>
        <p:spPr>
          <a:xfrm>
            <a:off x="1229652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 userDrawn="1">
            <p:custDataLst>
              <p:tags r:id="rId19"/>
            </p:custDataLst>
          </p:nvPr>
        </p:nvSpPr>
        <p:spPr>
          <a:xfrm>
            <a:off x="1368955" y="1201756"/>
            <a:ext cx="88370" cy="883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9000">
                <a:schemeClr val="bg2">
                  <a:alpha val="0"/>
                </a:schemeClr>
              </a:gs>
              <a:gs pos="0">
                <a:schemeClr val="bg2">
                  <a:alpha val="99000"/>
                </a:schemeClr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43401"/>
            <a:ext cx="12192000" cy="4407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2067"/>
            <a:ext cx="12192000" cy="4410075"/>
          </a:xfrm>
          <a:prstGeom prst="rect">
            <a:avLst/>
          </a:prstGeom>
        </p:spPr>
      </p:pic>
      <p:sp>
        <p:nvSpPr>
          <p:cNvPr id="23" name="图形 21"/>
          <p:cNvSpPr/>
          <p:nvPr>
            <p:custDataLst>
              <p:tags r:id="rId9"/>
            </p:custDataLst>
          </p:nvPr>
        </p:nvSpPr>
        <p:spPr>
          <a:xfrm>
            <a:off x="2861210" y="3881380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245"/>
            <a:ext cx="12192000" cy="4410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47750" y="1998900"/>
            <a:ext cx="10096500" cy="1296750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047750" y="871061"/>
            <a:ext cx="10096500" cy="991949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047750" y="3437514"/>
            <a:ext cx="10096500" cy="20679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8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0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anchor="ctr" anchorCtr="0"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1588"/>
            <a:ext cx="12192000" cy="2847975"/>
          </a:xfrm>
          <a:prstGeom prst="rect">
            <a:avLst/>
          </a:prstGeom>
        </p:spPr>
      </p:pic>
      <p:sp>
        <p:nvSpPr>
          <p:cNvPr id="12" name="图形 21"/>
          <p:cNvSpPr/>
          <p:nvPr userDrawn="1">
            <p:custDataLst>
              <p:tags r:id="rId5"/>
            </p:custDataLst>
          </p:nvPr>
        </p:nvSpPr>
        <p:spPr>
          <a:xfrm flipV="1">
            <a:off x="1661060" y="-396117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"/>
            <a:ext cx="12188825" cy="2888252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8"/>
            </p:custDataLst>
          </p:nvPr>
        </p:nvSpPr>
        <p:spPr>
          <a:xfrm>
            <a:off x="3175" y="-635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01738" y="565200"/>
            <a:ext cx="7770812" cy="16255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4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963025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963025" cy="6858000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6"/>
            </p:custDataLst>
          </p:nvPr>
        </p:nvSpPr>
        <p:spPr>
          <a:xfrm>
            <a:off x="6146" y="1321249"/>
            <a:ext cx="6902245" cy="5536751"/>
          </a:xfrm>
          <a:custGeom>
            <a:avLst/>
            <a:gdLst>
              <a:gd name="connsiteX0" fmla="*/ 0 w 6411247"/>
              <a:gd name="connsiteY0" fmla="*/ 0 h 5212988"/>
              <a:gd name="connsiteX1" fmla="*/ 3539613 w 6411247"/>
              <a:gd name="connsiteY1" fmla="*/ 0 h 5212988"/>
              <a:gd name="connsiteX2" fmla="*/ 3539613 w 6411247"/>
              <a:gd name="connsiteY2" fmla="*/ 129392 h 5212988"/>
              <a:gd name="connsiteX3" fmla="*/ 3768950 w 6411247"/>
              <a:gd name="connsiteY3" fmla="*/ 139399 h 5212988"/>
              <a:gd name="connsiteX4" fmla="*/ 6411247 w 6411247"/>
              <a:gd name="connsiteY4" fmla="*/ 2669628 h 5212988"/>
              <a:gd name="connsiteX5" fmla="*/ 3768950 w 6411247"/>
              <a:gd name="connsiteY5" fmla="*/ 5199857 h 5212988"/>
              <a:gd name="connsiteX6" fmla="*/ 3539613 w 6411247"/>
              <a:gd name="connsiteY6" fmla="*/ 5209864 h 5212988"/>
              <a:gd name="connsiteX7" fmla="*/ 3539613 w 6411247"/>
              <a:gd name="connsiteY7" fmla="*/ 5212988 h 5212988"/>
              <a:gd name="connsiteX8" fmla="*/ 3468022 w 6411247"/>
              <a:gd name="connsiteY8" fmla="*/ 5212988 h 5212988"/>
              <a:gd name="connsiteX9" fmla="*/ 0 w 6411247"/>
              <a:gd name="connsiteY9" fmla="*/ 5212988 h 52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11247" h="5212988">
                <a:moveTo>
                  <a:pt x="0" y="0"/>
                </a:moveTo>
                <a:lnTo>
                  <a:pt x="3539613" y="0"/>
                </a:lnTo>
                <a:lnTo>
                  <a:pt x="3539613" y="129392"/>
                </a:lnTo>
                <a:lnTo>
                  <a:pt x="3768950" y="139399"/>
                </a:lnTo>
                <a:cubicBezTo>
                  <a:pt x="5253089" y="269645"/>
                  <a:pt x="6411247" y="1352760"/>
                  <a:pt x="6411247" y="2669628"/>
                </a:cubicBezTo>
                <a:cubicBezTo>
                  <a:pt x="6411247" y="3986496"/>
                  <a:pt x="5253089" y="5069612"/>
                  <a:pt x="3768950" y="5199857"/>
                </a:cubicBezTo>
                <a:lnTo>
                  <a:pt x="3539613" y="5209864"/>
                </a:lnTo>
                <a:lnTo>
                  <a:pt x="3539613" y="5212988"/>
                </a:lnTo>
                <a:lnTo>
                  <a:pt x="3468022" y="5212988"/>
                </a:lnTo>
                <a:lnTo>
                  <a:pt x="0" y="5212988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3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8963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581400" y="4956400"/>
            <a:ext cx="7772400" cy="990150"/>
          </a:xfrm>
        </p:spPr>
        <p:txBody>
          <a:bodyPr anchor="b">
            <a:normAutofit/>
          </a:bodyPr>
          <a:lstStyle>
            <a:lvl1pPr algn="r">
              <a:defRPr sz="3600" b="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467350" y="177887"/>
            <a:ext cx="5886450" cy="1467125"/>
          </a:xfrm>
        </p:spPr>
        <p:txBody>
          <a:bodyPr wrap="none" anchor="b">
            <a:noAutofit/>
          </a:bodyPr>
          <a:lstStyle>
            <a:lvl1pPr marL="0" indent="0" algn="r">
              <a:buNone/>
              <a:defRPr sz="66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ctr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 algn="ctr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anchor="ctr" anchorCtr="0"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960" y="360000"/>
            <a:ext cx="10799088" cy="864000"/>
          </a:xfrm>
        </p:spPr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49996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40000"/>
                </a:schemeClr>
              </a:gs>
              <a:gs pos="0">
                <a:schemeClr val="bg2"/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40000"/>
                </a:schemeClr>
              </a:gs>
              <a:gs pos="0">
                <a:schemeClr val="bg2"/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43401"/>
            <a:ext cx="12192000" cy="4407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2067"/>
            <a:ext cx="12192000" cy="4410075"/>
          </a:xfrm>
          <a:prstGeom prst="rect">
            <a:avLst/>
          </a:prstGeom>
        </p:spPr>
      </p:pic>
      <p:sp>
        <p:nvSpPr>
          <p:cNvPr id="20" name="图形 21"/>
          <p:cNvSpPr/>
          <p:nvPr userDrawn="1">
            <p:custDataLst>
              <p:tags r:id="rId10"/>
            </p:custDataLst>
          </p:nvPr>
        </p:nvSpPr>
        <p:spPr>
          <a:xfrm>
            <a:off x="2861210" y="3881380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245"/>
            <a:ext cx="12192000" cy="4410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3"/>
            </p:custDataLst>
          </p:nvPr>
        </p:nvSpPr>
        <p:spPr>
          <a:xfrm>
            <a:off x="1028700" y="598536"/>
            <a:ext cx="9239250" cy="2799325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7"/>
            </p:custDataLst>
          </p:nvPr>
        </p:nvSpPr>
        <p:spPr>
          <a:xfrm>
            <a:off x="1028700" y="4096935"/>
            <a:ext cx="7143750" cy="122577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20" Type="http://schemas.openxmlformats.org/officeDocument/2006/relationships/tags" Target="../tags/tag19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1" Type="http://schemas.openxmlformats.org/officeDocument/2006/relationships/theme" Target="../theme/theme4.xml"/><Relationship Id="rId20" Type="http://schemas.openxmlformats.org/officeDocument/2006/relationships/tags" Target="../tags/tag285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5" Type="http://schemas.openxmlformats.org/officeDocument/2006/relationships/theme" Target="../theme/theme5.xml"/><Relationship Id="rId24" Type="http://schemas.openxmlformats.org/officeDocument/2006/relationships/tags" Target="../tags/tag369.xml"/><Relationship Id="rId23" Type="http://schemas.openxmlformats.org/officeDocument/2006/relationships/tags" Target="../tags/tag368.xml"/><Relationship Id="rId22" Type="http://schemas.openxmlformats.org/officeDocument/2006/relationships/tags" Target="../tags/tag367.xml"/><Relationship Id="rId21" Type="http://schemas.openxmlformats.org/officeDocument/2006/relationships/tags" Target="../tags/tag366.xml"/><Relationship Id="rId20" Type="http://schemas.openxmlformats.org/officeDocument/2006/relationships/tags" Target="../tags/tag365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64.xml"/><Relationship Id="rId18" Type="http://schemas.openxmlformats.org/officeDocument/2006/relationships/image" Target="../media/image22.png"/><Relationship Id="rId17" Type="http://schemas.openxmlformats.org/officeDocument/2006/relationships/tags" Target="../tags/tag363.xml"/><Relationship Id="rId16" Type="http://schemas.openxmlformats.org/officeDocument/2006/relationships/tags" Target="../tags/tag362.xml"/><Relationship Id="rId15" Type="http://schemas.microsoft.com/office/2007/relationships/hdphoto" Target="../media/image21.wdp"/><Relationship Id="rId14" Type="http://schemas.openxmlformats.org/officeDocument/2006/relationships/image" Target="../media/image20.png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E16D1B7-B9CA-4414-B9E3-FC760A269C78}" type="datetimeFigureOut">
              <a:rPr lang="en-MY" smtClean="0"/>
            </a:fld>
            <a:endParaRPr lang="en-MY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MY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D2B7860-833B-494A-9222-C1CB3B5A7DC9}" type="slidenum">
              <a:rPr lang="en-MY" smtClean="0"/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/>
              </a:gs>
              <a:gs pos="48000">
                <a:schemeClr val="accent2">
                  <a:alpha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2"/>
            </p:custDataLst>
          </p:nvPr>
        </p:nvSpPr>
        <p:spPr>
          <a:xfrm>
            <a:off x="0" y="-55245"/>
            <a:ext cx="12191365" cy="6912610"/>
          </a:xfrm>
          <a:prstGeom prst="rect">
            <a:avLst/>
          </a:prstGeom>
          <a:solidFill>
            <a:srgbClr val="000000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 flipV="1">
            <a:off x="583974" y="0"/>
            <a:ext cx="0" cy="644044"/>
          </a:xfrm>
          <a:prstGeom prst="line">
            <a:avLst/>
          </a:prstGeom>
          <a:noFill/>
          <a:ln w="18415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 userDrawn="1">
            <p:custDataLst>
              <p:tags r:id="rId14"/>
            </p:custDataLst>
          </p:nvPr>
        </p:nvCxnSpPr>
        <p:spPr>
          <a:xfrm flipV="1">
            <a:off x="405554" y="0"/>
            <a:ext cx="0" cy="805603"/>
          </a:xfrm>
          <a:prstGeom prst="line">
            <a:avLst/>
          </a:prstGeom>
          <a:noFill/>
          <a:ln w="18415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en-US" sz="1800" b="0" i="0" u="none" strike="noStrike" kern="1200" cap="none" spc="0" normalizeH="0" baseline="0" dirty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en-US" sz="1600" b="0" i="0" u="none" strike="noStrike" kern="1200" cap="none" spc="150" normalizeH="0" baseline="0" dirty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dirty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dirty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13"/>
            </p:custDataLst>
          </p:nvPr>
        </p:nvSpPr>
        <p:spPr>
          <a:xfrm flipV="1">
            <a:off x="11028880" y="5830383"/>
            <a:ext cx="1163120" cy="1027617"/>
          </a:xfrm>
          <a:custGeom>
            <a:avLst/>
            <a:gdLst>
              <a:gd name="connsiteX0" fmla="*/ 824843 w 1732916"/>
              <a:gd name="connsiteY0" fmla="*/ 1531031 h 1531031"/>
              <a:gd name="connsiteX1" fmla="*/ 1732916 w 1732916"/>
              <a:gd name="connsiteY1" fmla="*/ 1531031 h 1531031"/>
              <a:gd name="connsiteX2" fmla="*/ 1732916 w 1732916"/>
              <a:gd name="connsiteY2" fmla="*/ 0 h 1531031"/>
              <a:gd name="connsiteX3" fmla="*/ 144223 w 1732916"/>
              <a:gd name="connsiteY3" fmla="*/ 0 h 1531031"/>
              <a:gd name="connsiteX4" fmla="*/ 42565 w 1732916"/>
              <a:gd name="connsiteY4" fmla="*/ 176076 h 1531031"/>
              <a:gd name="connsiteX5" fmla="*/ 42565 w 1732916"/>
              <a:gd name="connsiteY5" fmla="*/ 493849 h 1531031"/>
              <a:gd name="connsiteX6" fmla="*/ 549653 w 1732916"/>
              <a:gd name="connsiteY6" fmla="*/ 1372145 h 1531031"/>
              <a:gd name="connsiteX7" fmla="*/ 824843 w 1732916"/>
              <a:gd name="connsiteY7" fmla="*/ 1531031 h 15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916" h="1531031">
                <a:moveTo>
                  <a:pt x="824843" y="1531031"/>
                </a:moveTo>
                <a:lnTo>
                  <a:pt x="1732916" y="1531031"/>
                </a:lnTo>
                <a:lnTo>
                  <a:pt x="1732916" y="0"/>
                </a:lnTo>
                <a:lnTo>
                  <a:pt x="144223" y="0"/>
                </a:lnTo>
                <a:lnTo>
                  <a:pt x="42565" y="176076"/>
                </a:lnTo>
                <a:cubicBezTo>
                  <a:pt x="-14189" y="274406"/>
                  <a:pt x="-14189" y="395519"/>
                  <a:pt x="42565" y="493849"/>
                </a:cubicBezTo>
                <a:lnTo>
                  <a:pt x="549653" y="1372145"/>
                </a:lnTo>
                <a:cubicBezTo>
                  <a:pt x="606406" y="1470475"/>
                  <a:pt x="711336" y="1531031"/>
                  <a:pt x="824843" y="153103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47000">
                <a:schemeClr val="accent1">
                  <a:alpha val="2500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155779" cy="782190"/>
          </a:xfrm>
          <a:custGeom>
            <a:avLst/>
            <a:gdLst>
              <a:gd name="connsiteX0" fmla="*/ 0 w 1272801"/>
              <a:gd name="connsiteY0" fmla="*/ 0 h 861387"/>
              <a:gd name="connsiteX1" fmla="*/ 1263639 w 1272801"/>
              <a:gd name="connsiteY1" fmla="*/ 0 h 861387"/>
              <a:gd name="connsiteX2" fmla="*/ 1265668 w 1272801"/>
              <a:gd name="connsiteY2" fmla="*/ 4913 h 861387"/>
              <a:gd name="connsiteX3" fmla="*/ 1244268 w 1272801"/>
              <a:gd name="connsiteY3" fmla="*/ 166110 h 861387"/>
              <a:gd name="connsiteX4" fmla="*/ 904340 w 1272801"/>
              <a:gd name="connsiteY4" fmla="*/ 754877 h 861387"/>
              <a:gd name="connsiteX5" fmla="*/ 719866 w 1272801"/>
              <a:gd name="connsiteY5" fmla="*/ 861387 h 861387"/>
              <a:gd name="connsiteX6" fmla="*/ 40011 w 1272801"/>
              <a:gd name="connsiteY6" fmla="*/ 861387 h 861387"/>
              <a:gd name="connsiteX7" fmla="*/ 0 w 1272801"/>
              <a:gd name="connsiteY7" fmla="*/ 856079 h 86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801" h="861387">
                <a:moveTo>
                  <a:pt x="0" y="0"/>
                </a:moveTo>
                <a:lnTo>
                  <a:pt x="1263639" y="0"/>
                </a:lnTo>
                <a:lnTo>
                  <a:pt x="1265668" y="4913"/>
                </a:lnTo>
                <a:cubicBezTo>
                  <a:pt x="1279935" y="58645"/>
                  <a:pt x="1272801" y="116673"/>
                  <a:pt x="1244268" y="166110"/>
                </a:cubicBezTo>
                <a:lnTo>
                  <a:pt x="904340" y="754877"/>
                </a:lnTo>
                <a:cubicBezTo>
                  <a:pt x="866296" y="820793"/>
                  <a:pt x="795981" y="861387"/>
                  <a:pt x="719866" y="861387"/>
                </a:cubicBezTo>
                <a:lnTo>
                  <a:pt x="40011" y="861387"/>
                </a:lnTo>
                <a:lnTo>
                  <a:pt x="0" y="85607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3000">
                <a:schemeClr val="accent1">
                  <a:alpha val="25000"/>
                </a:schemeClr>
              </a:gs>
            </a:gsLst>
            <a:lin ang="150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3175" y="-635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2710" y="-5186"/>
            <a:ext cx="5097893" cy="1190836"/>
          </a:xfrm>
          <a:prstGeom prst="rect">
            <a:avLst/>
          </a:prstGeom>
        </p:spPr>
      </p:pic>
      <p:sp>
        <p:nvSpPr>
          <p:cNvPr id="12" name="图形 21"/>
          <p:cNvSpPr/>
          <p:nvPr userDrawn="1">
            <p:custDataLst>
              <p:tags r:id="rId16"/>
            </p:custDataLst>
          </p:nvPr>
        </p:nvSpPr>
        <p:spPr>
          <a:xfrm flipV="1">
            <a:off x="7798584" y="-171480"/>
            <a:ext cx="3997108" cy="1187541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6" y="-5186"/>
            <a:ext cx="5097893" cy="119083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>
              <a:lumMod val="90000"/>
              <a:lumOff val="1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90000"/>
              <a:lumOff val="1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svg"/><Relationship Id="rId1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71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tags" Target="../tags/tag3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72.xml"/><Relationship Id="rId1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73.svg"/><Relationship Id="rId7" Type="http://schemas.openxmlformats.org/officeDocument/2006/relationships/image" Target="../media/image48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55.svg"/><Relationship Id="rId3" Type="http://schemas.openxmlformats.org/officeDocument/2006/relationships/image" Target="../media/image44.png"/><Relationship Id="rId2" Type="http://schemas.openxmlformats.org/officeDocument/2006/relationships/image" Target="../media/image54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0.png"/><Relationship Id="rId13" Type="http://schemas.openxmlformats.org/officeDocument/2006/relationships/image" Target="../media/image79.png"/><Relationship Id="rId12" Type="http://schemas.openxmlformats.org/officeDocument/2006/relationships/image" Target="../media/image61.svg"/><Relationship Id="rId11" Type="http://schemas.openxmlformats.org/officeDocument/2006/relationships/image" Target="../media/image60.png"/><Relationship Id="rId10" Type="http://schemas.openxmlformats.org/officeDocument/2006/relationships/image" Target="../media/image59.sv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73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87.svg"/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3.svg"/><Relationship Id="rId1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image" Target="../media/image27.sv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5.svg"/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image" Target="../media/image27.sv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3" Type="http://schemas.openxmlformats.org/officeDocument/2006/relationships/image" Target="../media/image44.png"/><Relationship Id="rId2" Type="http://schemas.openxmlformats.org/officeDocument/2006/relationships/image" Target="../media/image54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61.sv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73.svg"/><Relationship Id="rId7" Type="http://schemas.openxmlformats.org/officeDocument/2006/relationships/image" Target="../media/image48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55.svg"/><Relationship Id="rId3" Type="http://schemas.openxmlformats.org/officeDocument/2006/relationships/image" Target="../media/image44.png"/><Relationship Id="rId2" Type="http://schemas.openxmlformats.org/officeDocument/2006/relationships/image" Target="../media/image54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74.jpeg"/><Relationship Id="rId12" Type="http://schemas.openxmlformats.org/officeDocument/2006/relationships/image" Target="../media/image61.svg"/><Relationship Id="rId11" Type="http://schemas.openxmlformats.org/officeDocument/2006/relationships/image" Target="../media/image60.png"/><Relationship Id="rId10" Type="http://schemas.openxmlformats.org/officeDocument/2006/relationships/image" Target="../media/image59.sv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3273" y="4160426"/>
            <a:ext cx="4092927" cy="2314364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3" name="Freeform 3"/>
          <p:cNvSpPr/>
          <p:nvPr/>
        </p:nvSpPr>
        <p:spPr>
          <a:xfrm>
            <a:off x="8439507" y="-176354"/>
            <a:ext cx="4205247" cy="2377876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4" name="Freeform 4"/>
          <p:cNvSpPr/>
          <p:nvPr/>
        </p:nvSpPr>
        <p:spPr>
          <a:xfrm>
            <a:off x="10323982" y="-176354"/>
            <a:ext cx="2830954" cy="1724308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grpSp>
        <p:nvGrpSpPr>
          <p:cNvPr id="5" name="Group 5"/>
          <p:cNvGrpSpPr/>
          <p:nvPr/>
        </p:nvGrpSpPr>
        <p:grpSpPr>
          <a:xfrm>
            <a:off x="1174230" y="383210"/>
            <a:ext cx="9843541" cy="609158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6636" b="-88635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grpSp>
          <p:nvGrpSpPr>
            <p:cNvPr id="7" name="Group 7"/>
            <p:cNvGrpSpPr/>
            <p:nvPr/>
          </p:nvGrpSpPr>
          <p:grpSpPr>
            <a:xfrm rot="-847417">
              <a:off x="12086722" y="3301026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  <p:txBody>
              <a:bodyPr/>
              <a:lstStyle/>
              <a:p>
                <a:endParaRPr lang="en-MY" sz="12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55499" cy="11500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5"/>
                  </a:lnSpc>
                </a:pPr>
                <a:endParaRPr sz="1200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594672" y="4856426"/>
            <a:ext cx="4653863" cy="2631549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1" name="Freeform 11"/>
          <p:cNvSpPr/>
          <p:nvPr/>
        </p:nvSpPr>
        <p:spPr>
          <a:xfrm flipH="1">
            <a:off x="-1261418" y="-176354"/>
            <a:ext cx="5987355" cy="2993677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2" name="Freeform 12"/>
          <p:cNvSpPr/>
          <p:nvPr/>
        </p:nvSpPr>
        <p:spPr>
          <a:xfrm>
            <a:off x="-138537" y="5173610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3" name="TextBox 13"/>
          <p:cNvSpPr txBox="1"/>
          <p:nvPr/>
        </p:nvSpPr>
        <p:spPr>
          <a:xfrm rot="-787823">
            <a:off x="2944922" y="2510730"/>
            <a:ext cx="6669599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5"/>
              </a:lnSpc>
            </a:pPr>
            <a:r>
              <a:rPr lang="en-US" sz="5195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Travel Management System</a:t>
            </a:r>
            <a:endParaRPr lang="en-US" sz="5195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" name="Freeform 14"/>
          <p:cNvSpPr/>
          <p:nvPr/>
        </p:nvSpPr>
        <p:spPr>
          <a:xfrm rot="696687">
            <a:off x="9225203" y="3295413"/>
            <a:ext cx="2633855" cy="3122026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5" name="TextBox 15"/>
          <p:cNvSpPr txBox="1"/>
          <p:nvPr/>
        </p:nvSpPr>
        <p:spPr>
          <a:xfrm rot="-787823">
            <a:off x="3493346" y="4295340"/>
            <a:ext cx="5572753" cy="53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rgbClr val="112838"/>
                </a:solidFill>
                <a:latin typeface="Roboto"/>
                <a:ea typeface="Roboto"/>
                <a:cs typeface="Roboto"/>
                <a:sym typeface="Roboto"/>
              </a:rPr>
              <a:t>Presented by: </a:t>
            </a:r>
            <a:r>
              <a:rPr lang="en-MY" sz="186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Khor Yan Zhe, Lau Jia Tai, Ng Siang Zer</a:t>
            </a:r>
            <a:endParaRPr lang="en-MY" sz="1865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ts val="1910"/>
              </a:lnSpc>
            </a:pPr>
            <a:endParaRPr lang="en-US" dirty="0">
              <a:solidFill>
                <a:srgbClr val="1128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24" y="1478971"/>
            <a:ext cx="11352065" cy="4925849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62469" y="160020"/>
            <a:ext cx="8866920" cy="911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7085" dirty="0">
                <a:solidFill>
                  <a:srgbClr val="112838"/>
                </a:solidFill>
                <a:latin typeface="Fredoka"/>
              </a:rPr>
              <a:t>INTERFACE</a:t>
            </a:r>
            <a:endParaRPr lang="en-GB" altLang="en-US" sz="7085" dirty="0">
              <a:solidFill>
                <a:srgbClr val="112838"/>
              </a:solidFill>
              <a:latin typeface="Fredok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96315" y="3446780"/>
            <a:ext cx="6824345" cy="1743710"/>
          </a:xfrm>
        </p:spPr>
        <p:txBody>
          <a:bodyPr/>
          <a:lstStyle/>
          <a:p>
            <a:r>
              <a:rPr lang="en-US"/>
              <a:t>Your title here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1078230"/>
            <a:ext cx="5604510" cy="51384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393690" y="5410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 u="sng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MAIN PAGE TO CHOOSE HOTEL AND FLIGHTS</a:t>
            </a:r>
            <a:endParaRPr lang="en-GB" altLang="en-US" u="sng">
              <a:solidFill>
                <a:schemeClr val="accent1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6350" b="-1217"/>
          <a:stretch>
            <a:fillRect/>
          </a:stretch>
        </p:blipFill>
        <p:spPr>
          <a:xfrm>
            <a:off x="331304" y="2293841"/>
            <a:ext cx="6206656" cy="240637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1757045"/>
            <a:ext cx="9156700" cy="40513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01265" y="680720"/>
            <a:ext cx="785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dirty="0">
                <a:solidFill>
                  <a:srgbClr val="FFC000"/>
                </a:solidFill>
              </a:rPr>
              <a:t>Save Selection </a:t>
            </a:r>
            <a:r>
              <a:rPr lang="en-GB" altLang="en-US" dirty="0"/>
              <a:t>button is used to save the choices of the user</a:t>
            </a:r>
            <a:endParaRPr lang="en-GB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2256756" y="4158111"/>
            <a:ext cx="10224041" cy="6234511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3" name="Freeform 3"/>
          <p:cNvSpPr/>
          <p:nvPr/>
        </p:nvSpPr>
        <p:spPr>
          <a:xfrm rot="-438510">
            <a:off x="1019216" y="4306521"/>
            <a:ext cx="11305795" cy="6894153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4" name="Freeform 4"/>
          <p:cNvSpPr/>
          <p:nvPr/>
        </p:nvSpPr>
        <p:spPr>
          <a:xfrm>
            <a:off x="7890622" y="2872987"/>
            <a:ext cx="4035878" cy="4035878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5" name="Freeform 5"/>
          <p:cNvSpPr/>
          <p:nvPr/>
        </p:nvSpPr>
        <p:spPr>
          <a:xfrm>
            <a:off x="4411771" y="5965468"/>
            <a:ext cx="8219740" cy="5012309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6" name="TextBox 6"/>
          <p:cNvSpPr txBox="1"/>
          <p:nvPr/>
        </p:nvSpPr>
        <p:spPr>
          <a:xfrm>
            <a:off x="2299856" y="1054467"/>
            <a:ext cx="7191489" cy="84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5"/>
              </a:lnSpc>
            </a:pPr>
            <a:endParaRPr lang="en-GB" altLang="en-US" sz="621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91322" y="831730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0" name="Freeform 10"/>
          <p:cNvSpPr/>
          <p:nvPr/>
        </p:nvSpPr>
        <p:spPr>
          <a:xfrm>
            <a:off x="6584909" y="-816556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1" name="Freeform 11"/>
          <p:cNvSpPr/>
          <p:nvPr/>
        </p:nvSpPr>
        <p:spPr>
          <a:xfrm>
            <a:off x="8717942" y="431499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606" y="2076059"/>
            <a:ext cx="4035878" cy="2035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78" y="1983199"/>
            <a:ext cx="3670720" cy="2091341"/>
          </a:xfrm>
          <a:prstGeom prst="rect">
            <a:avLst/>
          </a:prstGeom>
        </p:spPr>
      </p:pic>
      <p:sp>
        <p:nvSpPr>
          <p:cNvPr id="14" name="Text Box 11"/>
          <p:cNvSpPr txBox="1"/>
          <p:nvPr/>
        </p:nvSpPr>
        <p:spPr>
          <a:xfrm>
            <a:off x="5834184" y="3762417"/>
            <a:ext cx="4035878" cy="667751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lstStyle/>
          <a:p>
            <a:pPr algn="l">
              <a:lnSpc>
                <a:spcPct val="140000"/>
              </a:lnSpc>
            </a:pPr>
            <a:r>
              <a:rPr lang="en-GB" altLang="en-US" sz="2400" kern="100" dirty="0">
                <a:solidFill>
                  <a:srgbClr val="333333"/>
                </a:solidFill>
                <a:effectLst/>
                <a:latin typeface="+mn-ea"/>
                <a:cs typeface="江城圆体 400W" panose="020B0500000000000000" pitchFamily="34" charset="-122"/>
              </a:rPr>
              <a:t>PASSWORD INPUT CAN BE SEEN</a:t>
            </a:r>
            <a:endParaRPr lang="en-GB" altLang="en-US" sz="2400" kern="100" dirty="0">
              <a:solidFill>
                <a:srgbClr val="333333"/>
              </a:solidFill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5" name="Text Box 6"/>
          <p:cNvSpPr txBox="1"/>
          <p:nvPr/>
        </p:nvSpPr>
        <p:spPr>
          <a:xfrm>
            <a:off x="1244455" y="4289538"/>
            <a:ext cx="3815749" cy="10983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PASSWORD: </a:t>
            </a:r>
            <a:r>
              <a:rPr lang="en-MY" altLang="en-GB" sz="2400" kern="100" dirty="0">
                <a:effectLst/>
                <a:latin typeface="+mn-ea"/>
                <a:cs typeface="江城圆体 400W" panose="020B0500000000000000" pitchFamily="34" charset="-122"/>
              </a:rPr>
              <a:t>admin</a:t>
            </a: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123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6" name="Text Box 2"/>
          <p:cNvSpPr txBox="1"/>
          <p:nvPr/>
        </p:nvSpPr>
        <p:spPr>
          <a:xfrm>
            <a:off x="1084933" y="204072"/>
            <a:ext cx="8866920" cy="911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7085" dirty="0">
                <a:solidFill>
                  <a:srgbClr val="112838"/>
                </a:solidFill>
                <a:latin typeface="Fredoka"/>
              </a:rPr>
              <a:t>ADMIN PASSWORD</a:t>
            </a:r>
            <a:endParaRPr lang="en-GB" altLang="en-US" sz="7085" dirty="0">
              <a:solidFill>
                <a:srgbClr val="112838"/>
              </a:solidFill>
              <a:latin typeface="Fredok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545" y="2863215"/>
            <a:ext cx="8837930" cy="1219835"/>
          </a:xfrm>
        </p:spPr>
        <p:txBody>
          <a:bodyPr>
            <a:normAutofit fontScale="90000"/>
          </a:bodyPr>
          <a:lstStyle/>
          <a:p>
            <a:r>
              <a:rPr lang="en-GB" altLang="en-US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ADMIN CAN COLLECT USER INPUT AND THE THEME CAN CHANGE BACKGROUND COLOUR</a:t>
            </a:r>
            <a:endParaRPr lang="en-GB" altLang="en-US" u="sng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299720"/>
            <a:ext cx="12192000" cy="21907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96210" y="2490470"/>
            <a:ext cx="4064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40000"/>
              </a:lnSpc>
            </a:pPr>
            <a:endParaRPr lang="en-US" altLang="en-US" sz="2400" kern="100" dirty="0">
              <a:solidFill>
                <a:srgbClr val="333333"/>
              </a:solidFill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4190365"/>
            <a:ext cx="12109450" cy="2076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507" y="120310"/>
            <a:ext cx="11556986" cy="617795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65723" cy="248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5"/>
                </a:lnSpc>
              </a:pPr>
              <a:endParaRPr sz="1200"/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603817" y="301155"/>
            <a:ext cx="8935085" cy="1182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7085" dirty="0">
                <a:solidFill>
                  <a:srgbClr val="112838"/>
                </a:solidFill>
                <a:latin typeface="Fredoka"/>
              </a:rPr>
              <a:t>ENHANCEMENT</a:t>
            </a:r>
            <a:endParaRPr lang="en-GB" altLang="en-US" sz="7085" dirty="0">
              <a:solidFill>
                <a:srgbClr val="112838"/>
              </a:solidFill>
              <a:latin typeface="Fredoka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590962" y="-232325"/>
            <a:ext cx="4712272" cy="2356136"/>
          </a:xfrm>
          <a:custGeom>
            <a:avLst/>
            <a:gdLst/>
            <a:ahLst/>
            <a:cxnLst/>
            <a:rect l="l" t="t" r="r" b="b"/>
            <a:pathLst>
              <a:path w="7068408" h="3534204">
                <a:moveTo>
                  <a:pt x="0" y="0"/>
                </a:moveTo>
                <a:lnTo>
                  <a:pt x="7068408" y="0"/>
                </a:lnTo>
                <a:lnTo>
                  <a:pt x="7068408" y="3534204"/>
                </a:lnTo>
                <a:lnTo>
                  <a:pt x="0" y="35342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9" name="Text Box 8"/>
          <p:cNvSpPr txBox="1"/>
          <p:nvPr/>
        </p:nvSpPr>
        <p:spPr>
          <a:xfrm>
            <a:off x="6798945" y="2124075"/>
            <a:ext cx="3855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/>
              <a:t>BASIC USER LOGIN</a:t>
            </a:r>
            <a:endParaRPr lang="en-GB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412875"/>
            <a:ext cx="4476750" cy="4032250"/>
          </a:xfrm>
          <a:prstGeom prst="rect">
            <a:avLst/>
          </a:prstGeom>
        </p:spPr>
      </p:pic>
      <p:cxnSp>
        <p:nvCxnSpPr>
          <p:cNvPr id="25" name="Curved Connector 24"/>
          <p:cNvCxnSpPr/>
          <p:nvPr/>
        </p:nvCxnSpPr>
        <p:spPr>
          <a:xfrm flipV="1">
            <a:off x="5165083" y="2323148"/>
            <a:ext cx="1555115" cy="180975"/>
          </a:xfrm>
          <a:prstGeom prst="curvedConnector3">
            <a:avLst>
              <a:gd name="adj1" fmla="val 5002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6798945" y="2610485"/>
            <a:ext cx="4148153" cy="1496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dirty="0"/>
              <a:t>MORE CHOICES FOR DESTINATION,FLIGHT AND HOTEL</a:t>
            </a:r>
            <a:endParaRPr lang="en-GB" altLang="en-US" dirty="0"/>
          </a:p>
        </p:txBody>
      </p:sp>
      <p:sp>
        <p:nvSpPr>
          <p:cNvPr id="30" name="Text Box 29"/>
          <p:cNvSpPr txBox="1"/>
          <p:nvPr/>
        </p:nvSpPr>
        <p:spPr>
          <a:xfrm>
            <a:off x="7102808" y="3533775"/>
            <a:ext cx="384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MAKE A CALENDER</a:t>
            </a:r>
            <a:endParaRPr lang="en-GB" altLang="en-US" dirty="0"/>
          </a:p>
        </p:txBody>
      </p:sp>
      <p:cxnSp>
        <p:nvCxnSpPr>
          <p:cNvPr id="32" name="Curved Connector 31"/>
          <p:cNvCxnSpPr/>
          <p:nvPr/>
        </p:nvCxnSpPr>
        <p:spPr>
          <a:xfrm flipV="1">
            <a:off x="5229225" y="2897823"/>
            <a:ext cx="1437640" cy="181292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5260975" y="3472815"/>
            <a:ext cx="1810385" cy="245110"/>
          </a:xfrm>
          <a:prstGeom prst="bentConnector3">
            <a:avLst>
              <a:gd name="adj1" fmla="val 500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7" grpId="0"/>
      <p:bldP spid="27" grpId="1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460513" y="652462"/>
            <a:ext cx="7772400" cy="2850515"/>
          </a:xfrm>
        </p:spPr>
        <p:txBody>
          <a:bodyPr wrap="square">
            <a:normAutofit/>
          </a:bodyPr>
          <a:lstStyle/>
          <a:p>
            <a:r>
              <a:rPr lang="en-GB" altLang="en-US" dirty="0">
                <a:solidFill>
                  <a:schemeClr val="tx1"/>
                </a:solidFill>
              </a:rPr>
              <a:t>LANGUAGE USED</a:t>
            </a:r>
            <a:endParaRPr lang="en-GB" altLang="en-US" dirty="0">
              <a:solidFill>
                <a:schemeClr val="tx1"/>
              </a:solidFill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3622040" y="379730"/>
            <a:ext cx="1851025" cy="1466850"/>
          </a:xfrm>
        </p:spPr>
        <p:txBody>
          <a:bodyPr/>
          <a:lstStyle/>
          <a:p>
            <a:r>
              <a:rPr lang="en-GB" altLang="en-US"/>
              <a:t>-jS</a:t>
            </a:r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3653155" y="1467485"/>
            <a:ext cx="2172970" cy="196151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54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  -php</a:t>
            </a:r>
            <a:endParaRPr lang="en-GB" altLang="en-US" sz="54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53155" y="3576955"/>
            <a:ext cx="1886585" cy="10585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48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-md</a:t>
            </a:r>
            <a:endParaRPr lang="en-GB" altLang="en-US" sz="48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11145" y="5031740"/>
            <a:ext cx="2270125" cy="106235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48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-css</a:t>
            </a:r>
            <a:endParaRPr lang="en-GB" altLang="en-US" sz="48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646045" y="4108450"/>
            <a:ext cx="2533015" cy="130556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48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-html</a:t>
            </a:r>
            <a:endParaRPr lang="en-GB" altLang="en-US" sz="48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50000" y="882650"/>
            <a:ext cx="3549015" cy="862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altLang="en-GB" sz="17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JavaScript adds dynamic behavior. It manages user input, animations, and real-time updates on the page.</a:t>
            </a:r>
            <a:endParaRPr lang="en-US" altLang="en-GB" sz="17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460490" y="2112010"/>
            <a:ext cx="3243580" cy="13169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lnSpc>
                <a:spcPct val="100000"/>
              </a:lnSpc>
            </a:pPr>
            <a:endParaRPr lang="en-US" altLang="en-GB" sz="15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00000"/>
              </a:lnSpc>
            </a:pPr>
            <a:endParaRPr lang="en-US" altLang="en-GB" sz="15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00000"/>
              </a:lnSpc>
            </a:pPr>
            <a:r>
              <a:rPr lang="en-US" altLang="en-GB" sz="15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PHP handles serverside logic. It manages content, interacts with databases, and builds dynamic web pages.</a:t>
            </a:r>
            <a:endParaRPr lang="en-US" altLang="en-GB" sz="15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017895" y="3923665"/>
            <a:ext cx="3683000" cy="3644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16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FOR USER INSTRUCTION</a:t>
            </a:r>
            <a:endParaRPr lang="en-GB" altLang="en-US" sz="16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081270" y="4492625"/>
            <a:ext cx="6756400" cy="243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24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FOR THE INTERFACE OFTHE CODE</a:t>
            </a:r>
            <a:endParaRPr lang="en-GB" altLang="en-US" sz="24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309235" y="5799455"/>
            <a:ext cx="4391660" cy="8070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altLang="en-US" sz="32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FOR THE WEBSITE DECORATION</a:t>
            </a:r>
            <a:endParaRPr lang="en-GB" altLang="en-US" sz="32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5029579">
            <a:off x="-1046287" y="4512763"/>
            <a:ext cx="3464175" cy="2947698"/>
          </a:xfrm>
          <a:custGeom>
            <a:avLst/>
            <a:gdLst/>
            <a:ahLst/>
            <a:cxnLst/>
            <a:rect l="l" t="t" r="r" b="b"/>
            <a:pathLst>
              <a:path w="5196263" h="4421547">
                <a:moveTo>
                  <a:pt x="0" y="0"/>
                </a:moveTo>
                <a:lnTo>
                  <a:pt x="5196262" y="0"/>
                </a:lnTo>
                <a:lnTo>
                  <a:pt x="5196262" y="4421547"/>
                </a:lnTo>
                <a:lnTo>
                  <a:pt x="0" y="4421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0" name="Freeform 10"/>
          <p:cNvSpPr/>
          <p:nvPr/>
        </p:nvSpPr>
        <p:spPr>
          <a:xfrm rot="2313655">
            <a:off x="9479888" y="-1233826"/>
            <a:ext cx="4576562" cy="3128704"/>
          </a:xfrm>
          <a:custGeom>
            <a:avLst/>
            <a:gdLst/>
            <a:ahLst/>
            <a:cxnLst/>
            <a:rect l="l" t="t" r="r" b="b"/>
            <a:pathLst>
              <a:path w="6864843" h="4693056">
                <a:moveTo>
                  <a:pt x="0" y="0"/>
                </a:moveTo>
                <a:lnTo>
                  <a:pt x="6864843" y="0"/>
                </a:lnTo>
                <a:lnTo>
                  <a:pt x="6864843" y="4693056"/>
                </a:lnTo>
                <a:lnTo>
                  <a:pt x="0" y="469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1" name="TextBox 11"/>
          <p:cNvSpPr txBox="1"/>
          <p:nvPr/>
        </p:nvSpPr>
        <p:spPr>
          <a:xfrm>
            <a:off x="2624094" y="2714757"/>
            <a:ext cx="6655055" cy="90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0"/>
              </a:lnSpc>
            </a:pPr>
            <a:r>
              <a:rPr lang="en-US" sz="960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  <a:endParaRPr lang="en-US" sz="960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1336825" y="582369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20" name="Freeform 20"/>
          <p:cNvSpPr/>
          <p:nvPr/>
        </p:nvSpPr>
        <p:spPr>
          <a:xfrm>
            <a:off x="10518048" y="3085440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21" name="Freeform 21"/>
          <p:cNvSpPr/>
          <p:nvPr/>
        </p:nvSpPr>
        <p:spPr>
          <a:xfrm>
            <a:off x="576482" y="704903"/>
            <a:ext cx="1760893" cy="1072544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2" name="Freeform 11"/>
          <p:cNvSpPr/>
          <p:nvPr/>
        </p:nvSpPr>
        <p:spPr>
          <a:xfrm>
            <a:off x="7479728" y="4053912"/>
            <a:ext cx="4712272" cy="2356136"/>
          </a:xfrm>
          <a:custGeom>
            <a:avLst/>
            <a:gdLst/>
            <a:ahLst/>
            <a:cxnLst/>
            <a:rect l="l" t="t" r="r" b="b"/>
            <a:pathLst>
              <a:path w="7068408" h="3534204">
                <a:moveTo>
                  <a:pt x="0" y="0"/>
                </a:moveTo>
                <a:lnTo>
                  <a:pt x="7068408" y="0"/>
                </a:lnTo>
                <a:lnTo>
                  <a:pt x="7068408" y="3534204"/>
                </a:lnTo>
                <a:lnTo>
                  <a:pt x="0" y="353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9391">
            <a:off x="466798" y="442314"/>
            <a:ext cx="11187408" cy="5939497"/>
          </a:xfrm>
          <a:custGeom>
            <a:avLst/>
            <a:gdLst/>
            <a:ahLst/>
            <a:cxnLst/>
            <a:rect l="l" t="t" r="r" b="b"/>
            <a:pathLst>
              <a:path w="16781112" h="8909245">
                <a:moveTo>
                  <a:pt x="0" y="0"/>
                </a:moveTo>
                <a:lnTo>
                  <a:pt x="16781112" y="0"/>
                </a:lnTo>
                <a:lnTo>
                  <a:pt x="16781112" y="8909245"/>
                </a:lnTo>
                <a:lnTo>
                  <a:pt x="0" y="89092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grpSp>
        <p:nvGrpSpPr>
          <p:cNvPr id="3" name="Group 3"/>
          <p:cNvGrpSpPr/>
          <p:nvPr/>
        </p:nvGrpSpPr>
        <p:grpSpPr>
          <a:xfrm rot="-643763">
            <a:off x="5928455" y="2318966"/>
            <a:ext cx="4759334" cy="3143566"/>
            <a:chOff x="0" y="0"/>
            <a:chExt cx="1004478" cy="663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4478" cy="663463"/>
            </a:xfrm>
            <a:custGeom>
              <a:avLst/>
              <a:gdLst/>
              <a:ahLst/>
              <a:cxnLst/>
              <a:rect l="l" t="t" r="r" b="b"/>
              <a:pathLst>
                <a:path w="1004478" h="663463">
                  <a:moveTo>
                    <a:pt x="59645" y="0"/>
                  </a:moveTo>
                  <a:lnTo>
                    <a:pt x="944833" y="0"/>
                  </a:lnTo>
                  <a:cubicBezTo>
                    <a:pt x="960651" y="0"/>
                    <a:pt x="975822" y="6284"/>
                    <a:pt x="987008" y="17470"/>
                  </a:cubicBezTo>
                  <a:cubicBezTo>
                    <a:pt x="998194" y="28655"/>
                    <a:pt x="1004478" y="43826"/>
                    <a:pt x="1004478" y="59645"/>
                  </a:cubicBezTo>
                  <a:lnTo>
                    <a:pt x="1004478" y="603818"/>
                  </a:lnTo>
                  <a:cubicBezTo>
                    <a:pt x="1004478" y="619637"/>
                    <a:pt x="998194" y="634808"/>
                    <a:pt x="987008" y="645993"/>
                  </a:cubicBezTo>
                  <a:cubicBezTo>
                    <a:pt x="975822" y="657179"/>
                    <a:pt x="960651" y="663463"/>
                    <a:pt x="944833" y="663463"/>
                  </a:cubicBezTo>
                  <a:lnTo>
                    <a:pt x="59645" y="663463"/>
                  </a:lnTo>
                  <a:cubicBezTo>
                    <a:pt x="43826" y="663463"/>
                    <a:pt x="28655" y="657179"/>
                    <a:pt x="17470" y="645993"/>
                  </a:cubicBezTo>
                  <a:cubicBezTo>
                    <a:pt x="6284" y="634808"/>
                    <a:pt x="0" y="619637"/>
                    <a:pt x="0" y="603818"/>
                  </a:cubicBezTo>
                  <a:lnTo>
                    <a:pt x="0" y="59645"/>
                  </a:lnTo>
                  <a:cubicBezTo>
                    <a:pt x="0" y="43826"/>
                    <a:pt x="6284" y="28655"/>
                    <a:pt x="17470" y="17470"/>
                  </a:cubicBezTo>
                  <a:cubicBezTo>
                    <a:pt x="28655" y="6284"/>
                    <a:pt x="43826" y="0"/>
                    <a:pt x="59645" y="0"/>
                  </a:cubicBezTo>
                  <a:close/>
                </a:path>
              </a:pathLst>
            </a:custGeom>
            <a:solidFill>
              <a:srgbClr val="FFF6EE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04478" cy="7110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0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rot="1162792">
            <a:off x="-1959331" y="4985888"/>
            <a:ext cx="5290261" cy="5290261"/>
          </a:xfrm>
          <a:custGeom>
            <a:avLst/>
            <a:gdLst/>
            <a:ahLst/>
            <a:cxnLst/>
            <a:rect l="l" t="t" r="r" b="b"/>
            <a:pathLst>
              <a:path w="7935392" h="7935392">
                <a:moveTo>
                  <a:pt x="0" y="0"/>
                </a:moveTo>
                <a:lnTo>
                  <a:pt x="7935392" y="0"/>
                </a:lnTo>
                <a:lnTo>
                  <a:pt x="7935392" y="7935392"/>
                </a:lnTo>
                <a:lnTo>
                  <a:pt x="0" y="7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7" name="Freeform 7"/>
          <p:cNvSpPr/>
          <p:nvPr/>
        </p:nvSpPr>
        <p:spPr>
          <a:xfrm rot="-7790088">
            <a:off x="7628536" y="-399413"/>
            <a:ext cx="4946425" cy="3813244"/>
          </a:xfrm>
          <a:custGeom>
            <a:avLst/>
            <a:gdLst/>
            <a:ahLst/>
            <a:cxnLst/>
            <a:rect l="l" t="t" r="r" b="b"/>
            <a:pathLst>
              <a:path w="7419637" h="5719866">
                <a:moveTo>
                  <a:pt x="0" y="0"/>
                </a:moveTo>
                <a:lnTo>
                  <a:pt x="7419637" y="0"/>
                </a:lnTo>
                <a:lnTo>
                  <a:pt x="7419637" y="5719866"/>
                </a:lnTo>
                <a:lnTo>
                  <a:pt x="0" y="5719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8" name="TextBox 8"/>
          <p:cNvSpPr txBox="1"/>
          <p:nvPr/>
        </p:nvSpPr>
        <p:spPr>
          <a:xfrm>
            <a:off x="685800" y="871551"/>
            <a:ext cx="683190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0"/>
              </a:lnSpc>
            </a:pPr>
            <a:r>
              <a:rPr lang="en-US" sz="622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TOPIC OUTLINE</a:t>
            </a:r>
            <a:endParaRPr lang="en-US" sz="622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TextBox 9"/>
          <p:cNvSpPr txBox="1"/>
          <p:nvPr/>
        </p:nvSpPr>
        <p:spPr>
          <a:xfrm rot="-624567">
            <a:off x="6128174" y="3053912"/>
            <a:ext cx="4260141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895" lvl="1" indent="-342265">
              <a:lnSpc>
                <a:spcPts val="3360"/>
              </a:lnSpc>
              <a:buFont typeface="Arial" panose="020B0604020202020204"/>
              <a:buChar char="•"/>
            </a:pPr>
            <a:r>
              <a:rPr lang="en-US" sz="317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  <a:endParaRPr lang="en-US" sz="317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683895" lvl="1" indent="-342265">
              <a:lnSpc>
                <a:spcPts val="3360"/>
              </a:lnSpc>
              <a:buFont typeface="Arial" panose="020B0604020202020204"/>
              <a:buChar char="•"/>
            </a:pPr>
            <a:r>
              <a:rPr lang="en-US" sz="317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ABOUT US</a:t>
            </a:r>
            <a:endParaRPr lang="en-US" sz="317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683895" lvl="1" indent="-342265">
              <a:lnSpc>
                <a:spcPts val="3360"/>
              </a:lnSpc>
              <a:buFont typeface="Arial" panose="020B0604020202020204"/>
              <a:buChar char="•"/>
            </a:pPr>
            <a:r>
              <a:rPr lang="en-GB" altLang="en-US" sz="317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TARGET AUDIENCE</a:t>
            </a:r>
            <a:endParaRPr lang="en-GB" altLang="en-US" sz="317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683895" lvl="1" indent="-342265">
              <a:lnSpc>
                <a:spcPts val="3360"/>
              </a:lnSpc>
              <a:buFont typeface="Arial" panose="020B0604020202020204"/>
              <a:buChar char="•"/>
            </a:pPr>
            <a:r>
              <a:rPr lang="en-GB" altLang="en-US" sz="317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INTERFACE</a:t>
            </a:r>
            <a:endParaRPr lang="en-GB" altLang="en-US" sz="317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683895" lvl="1" indent="-342265">
              <a:lnSpc>
                <a:spcPts val="3360"/>
              </a:lnSpc>
              <a:buFont typeface="Arial" panose="020B0604020202020204"/>
              <a:buChar char="•"/>
            </a:pPr>
            <a:r>
              <a:rPr lang="en-GB" altLang="en-US" sz="317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Q&amp;A</a:t>
            </a:r>
            <a:endParaRPr lang="en-GB" altLang="en-US" sz="317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9357" y="3429001"/>
            <a:ext cx="16844964" cy="5175171"/>
            <a:chOff x="0" y="0"/>
            <a:chExt cx="33689928" cy="1035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0" y="0"/>
                  </a:moveTo>
                  <a:lnTo>
                    <a:pt x="16973637" y="0"/>
                  </a:lnTo>
                  <a:lnTo>
                    <a:pt x="16973637" y="10350342"/>
                  </a:lnTo>
                  <a:lnTo>
                    <a:pt x="0" y="1035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716291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16973637" y="0"/>
                  </a:moveTo>
                  <a:lnTo>
                    <a:pt x="0" y="0"/>
                  </a:lnTo>
                  <a:lnTo>
                    <a:pt x="0" y="10350342"/>
                  </a:lnTo>
                  <a:lnTo>
                    <a:pt x="16973637" y="10350342"/>
                  </a:lnTo>
                  <a:lnTo>
                    <a:pt x="16973637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5773" y="4090377"/>
            <a:ext cx="15210533" cy="4673035"/>
            <a:chOff x="0" y="0"/>
            <a:chExt cx="30421066" cy="9346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0" y="0"/>
                  </a:moveTo>
                  <a:lnTo>
                    <a:pt x="15326721" y="0"/>
                  </a:lnTo>
                  <a:lnTo>
                    <a:pt x="15326721" y="9346070"/>
                  </a:lnTo>
                  <a:lnTo>
                    <a:pt x="0" y="9346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15094344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15326722" y="0"/>
                  </a:moveTo>
                  <a:lnTo>
                    <a:pt x="0" y="0"/>
                  </a:lnTo>
                  <a:lnTo>
                    <a:pt x="0" y="9346070"/>
                  </a:lnTo>
                  <a:lnTo>
                    <a:pt x="15326722" y="9346070"/>
                  </a:lnTo>
                  <a:lnTo>
                    <a:pt x="1532672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6917463" y="3201897"/>
            <a:ext cx="4753799" cy="3656103"/>
          </a:xfrm>
          <a:custGeom>
            <a:avLst/>
            <a:gdLst/>
            <a:ahLst/>
            <a:cxnLst/>
            <a:rect l="l" t="t" r="r" b="b"/>
            <a:pathLst>
              <a:path w="7130698" h="5484155">
                <a:moveTo>
                  <a:pt x="0" y="0"/>
                </a:moveTo>
                <a:lnTo>
                  <a:pt x="7130698" y="0"/>
                </a:lnTo>
                <a:lnTo>
                  <a:pt x="7130698" y="5484155"/>
                </a:lnTo>
                <a:lnTo>
                  <a:pt x="0" y="5484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grpSp>
        <p:nvGrpSpPr>
          <p:cNvPr id="9" name="Group 9"/>
          <p:cNvGrpSpPr/>
          <p:nvPr/>
        </p:nvGrpSpPr>
        <p:grpSpPr>
          <a:xfrm>
            <a:off x="-1128230" y="5196406"/>
            <a:ext cx="13542710" cy="4160641"/>
            <a:chOff x="0" y="0"/>
            <a:chExt cx="27085420" cy="8321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0" y="0"/>
                  </a:moveTo>
                  <a:lnTo>
                    <a:pt x="13646159" y="0"/>
                  </a:lnTo>
                  <a:lnTo>
                    <a:pt x="13646159" y="8321281"/>
                  </a:lnTo>
                  <a:lnTo>
                    <a:pt x="0" y="8321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3439262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13646158" y="0"/>
                  </a:moveTo>
                  <a:lnTo>
                    <a:pt x="0" y="0"/>
                  </a:lnTo>
                  <a:lnTo>
                    <a:pt x="0" y="8321281"/>
                  </a:lnTo>
                  <a:lnTo>
                    <a:pt x="13646158" y="8321281"/>
                  </a:lnTo>
                  <a:lnTo>
                    <a:pt x="13646158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577629" y="-179444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3" name="Freeform 13"/>
          <p:cNvSpPr/>
          <p:nvPr/>
        </p:nvSpPr>
        <p:spPr>
          <a:xfrm>
            <a:off x="9459712" y="416387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4" name="Freeform 14"/>
          <p:cNvSpPr/>
          <p:nvPr/>
        </p:nvSpPr>
        <p:spPr>
          <a:xfrm>
            <a:off x="329632" y="0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5" name="TextBox 15"/>
          <p:cNvSpPr txBox="1"/>
          <p:nvPr/>
        </p:nvSpPr>
        <p:spPr>
          <a:xfrm>
            <a:off x="2203985" y="1303780"/>
            <a:ext cx="778403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0"/>
              </a:lnSpc>
            </a:pPr>
            <a:r>
              <a:rPr lang="en-US" sz="7085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  <a:endParaRPr lang="en-US" sz="7085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741907" y="981108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3846796" y="4470531"/>
            <a:ext cx="10224041" cy="6234511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3" name="Freeform 3"/>
          <p:cNvSpPr/>
          <p:nvPr/>
        </p:nvSpPr>
        <p:spPr>
          <a:xfrm rot="-438510">
            <a:off x="4027211" y="4812616"/>
            <a:ext cx="11305795" cy="6894153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4" name="Freeform 4"/>
          <p:cNvSpPr/>
          <p:nvPr/>
        </p:nvSpPr>
        <p:spPr>
          <a:xfrm>
            <a:off x="7883996" y="2872987"/>
            <a:ext cx="4035878" cy="4035878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5" name="Freeform 5"/>
          <p:cNvSpPr/>
          <p:nvPr/>
        </p:nvSpPr>
        <p:spPr>
          <a:xfrm>
            <a:off x="4411771" y="5965468"/>
            <a:ext cx="8219740" cy="5012309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6" name="TextBox 6"/>
          <p:cNvSpPr txBox="1"/>
          <p:nvPr/>
        </p:nvSpPr>
        <p:spPr>
          <a:xfrm>
            <a:off x="834911" y="1250682"/>
            <a:ext cx="719148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5"/>
              </a:lnSpc>
            </a:pPr>
            <a:r>
              <a:rPr lang="en-US" sz="621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  <a:endParaRPr lang="en-US" sz="621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1953" y="3819414"/>
            <a:ext cx="5578036" cy="140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0"/>
              </a:lnSpc>
            </a:pPr>
            <a:r>
              <a:rPr lang="en-US" altLang="en-MY" sz="213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Our platform makes trip planning simple by helping users compare hotels and flights based on budget, star rating, and user preferences</a:t>
            </a:r>
            <a:endParaRPr lang="en-US" altLang="en-MY" sz="2135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  <a:p>
            <a:pPr>
              <a:lnSpc>
                <a:spcPts val="2820"/>
              </a:lnSpc>
            </a:pPr>
            <a:r>
              <a:rPr lang="en-US" sz="1880" dirty="0">
                <a:solidFill>
                  <a:srgbClr val="1128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880" dirty="0">
              <a:solidFill>
                <a:srgbClr val="1128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1953" y="2411937"/>
            <a:ext cx="4445269" cy="120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</a:pPr>
            <a:r>
              <a:rPr lang="en-US" sz="2140" b="1" dirty="0">
                <a:solidFill>
                  <a:srgbClr val="112838"/>
                </a:solidFill>
                <a:latin typeface="Roboto Bold"/>
                <a:ea typeface="Roboto Bold"/>
                <a:cs typeface="Roboto Bold"/>
                <a:sym typeface="Roboto Bold"/>
              </a:rPr>
              <a:t>We are committed to providing high-quality travel services around the world.</a:t>
            </a:r>
            <a:endParaRPr lang="en-US" sz="2140" b="1" dirty="0">
              <a:solidFill>
                <a:srgbClr val="112838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91322" y="831730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0" name="Freeform 10"/>
          <p:cNvSpPr/>
          <p:nvPr/>
        </p:nvSpPr>
        <p:spPr>
          <a:xfrm>
            <a:off x="6584909" y="-816556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1" name="Freeform 11"/>
          <p:cNvSpPr/>
          <p:nvPr/>
        </p:nvSpPr>
        <p:spPr>
          <a:xfrm>
            <a:off x="8717942" y="431499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8268647" y="-862123"/>
            <a:ext cx="6475106" cy="6475106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359558">
            <a:off x="6696923" y="709490"/>
            <a:ext cx="4543876" cy="5322109"/>
            <a:chOff x="0" y="0"/>
            <a:chExt cx="4597400" cy="5384800"/>
          </a:xfrm>
        </p:grpSpPr>
        <p:sp>
          <p:nvSpPr>
            <p:cNvPr id="4" name="Freeform 4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E2CEFB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3"/>
              <a:stretch>
                <a:fillRect l="-22265" r="-22265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CAEEE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4"/>
              <a:stretch>
                <a:fillRect l="-22011" r="-22011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sz="1200"/>
            </a:p>
          </p:txBody>
        </p:sp>
      </p:grpSp>
      <p:sp>
        <p:nvSpPr>
          <p:cNvPr id="26" name="Freeform 26"/>
          <p:cNvSpPr/>
          <p:nvPr/>
        </p:nvSpPr>
        <p:spPr>
          <a:xfrm rot="-7790088">
            <a:off x="-759526" y="5527387"/>
            <a:ext cx="4221375" cy="3254297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27" name="TextBox 27"/>
          <p:cNvSpPr txBox="1"/>
          <p:nvPr/>
        </p:nvSpPr>
        <p:spPr>
          <a:xfrm>
            <a:off x="1160564" y="1286580"/>
            <a:ext cx="481415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5"/>
              </a:lnSpc>
            </a:pPr>
            <a:r>
              <a:rPr lang="en-US" sz="622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ABOUT US</a:t>
            </a:r>
            <a:endParaRPr lang="en-US" sz="622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51161" y="5123745"/>
            <a:ext cx="4744839" cy="861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65" dirty="0"/>
              <a:t>We make it easy to plan your budget by clearly summarizing costs and ensuring you get the most for your money.</a:t>
            </a:r>
            <a:endParaRPr lang="en-US" sz="1865" dirty="0">
              <a:sym typeface="+mn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51161" y="2479682"/>
            <a:ext cx="5256781" cy="79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0"/>
              </a:lnSpc>
            </a:pPr>
            <a:r>
              <a:rPr lang="en-US" sz="2140" b="1" dirty="0">
                <a:solidFill>
                  <a:srgbClr val="112838"/>
                </a:solidFill>
                <a:latin typeface="Roboto Bold"/>
                <a:ea typeface="Roboto Bold"/>
                <a:cs typeface="Roboto Bold"/>
                <a:sym typeface="Roboto Bold"/>
              </a:rPr>
              <a:t>We’re committed to making your vacation booking seamless and enjoyable</a:t>
            </a:r>
            <a:endParaRPr lang="en-US" sz="2140" b="1" dirty="0">
              <a:solidFill>
                <a:srgbClr val="112838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263015" y="4391660"/>
            <a:ext cx="492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b="1" i="1" u="sng">
                <a:solidFill>
                  <a:schemeClr val="accent1">
                    <a:lumMod val="60000"/>
                    <a:lumOff val="40000"/>
                  </a:schemeClr>
                </a:solidFill>
              </a:rPr>
              <a:t>inspiration doing project</a:t>
            </a:r>
            <a:endParaRPr lang="en-GB" altLang="en-US" b="1" i="1" u="sng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77807" y="3588386"/>
            <a:ext cx="16844964" cy="5175171"/>
            <a:chOff x="0" y="0"/>
            <a:chExt cx="33689928" cy="1035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0" y="0"/>
                  </a:moveTo>
                  <a:lnTo>
                    <a:pt x="16973637" y="0"/>
                  </a:lnTo>
                  <a:lnTo>
                    <a:pt x="16973637" y="10350342"/>
                  </a:lnTo>
                  <a:lnTo>
                    <a:pt x="0" y="1035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716291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16973637" y="0"/>
                  </a:moveTo>
                  <a:lnTo>
                    <a:pt x="0" y="0"/>
                  </a:lnTo>
                  <a:lnTo>
                    <a:pt x="0" y="10350342"/>
                  </a:lnTo>
                  <a:lnTo>
                    <a:pt x="16973637" y="10350342"/>
                  </a:lnTo>
                  <a:lnTo>
                    <a:pt x="16973637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5773" y="4090377"/>
            <a:ext cx="15210533" cy="4673035"/>
            <a:chOff x="0" y="0"/>
            <a:chExt cx="30421066" cy="9346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0" y="0"/>
                  </a:moveTo>
                  <a:lnTo>
                    <a:pt x="15326721" y="0"/>
                  </a:lnTo>
                  <a:lnTo>
                    <a:pt x="15326721" y="9346070"/>
                  </a:lnTo>
                  <a:lnTo>
                    <a:pt x="0" y="9346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15094344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15326722" y="0"/>
                  </a:moveTo>
                  <a:lnTo>
                    <a:pt x="0" y="0"/>
                  </a:lnTo>
                  <a:lnTo>
                    <a:pt x="0" y="9346070"/>
                  </a:lnTo>
                  <a:lnTo>
                    <a:pt x="15326722" y="9346070"/>
                  </a:lnTo>
                  <a:lnTo>
                    <a:pt x="1532672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32040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6917463" y="3201897"/>
            <a:ext cx="4753799" cy="3656103"/>
          </a:xfrm>
          <a:custGeom>
            <a:avLst/>
            <a:gdLst/>
            <a:ahLst/>
            <a:cxnLst/>
            <a:rect l="l" t="t" r="r" b="b"/>
            <a:pathLst>
              <a:path w="7130698" h="5484155">
                <a:moveTo>
                  <a:pt x="0" y="0"/>
                </a:moveTo>
                <a:lnTo>
                  <a:pt x="7130698" y="0"/>
                </a:lnTo>
                <a:lnTo>
                  <a:pt x="7130698" y="5484155"/>
                </a:lnTo>
                <a:lnTo>
                  <a:pt x="0" y="5484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2" name="Freeform 12"/>
          <p:cNvSpPr/>
          <p:nvPr/>
        </p:nvSpPr>
        <p:spPr>
          <a:xfrm>
            <a:off x="-577629" y="-179444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3" name="Freeform 13"/>
          <p:cNvSpPr/>
          <p:nvPr/>
        </p:nvSpPr>
        <p:spPr>
          <a:xfrm>
            <a:off x="9459712" y="416387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4" name="Freeform 14"/>
          <p:cNvSpPr/>
          <p:nvPr/>
        </p:nvSpPr>
        <p:spPr>
          <a:xfrm>
            <a:off x="329632" y="0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5" name="TextBox 15"/>
          <p:cNvSpPr txBox="1"/>
          <p:nvPr/>
        </p:nvSpPr>
        <p:spPr>
          <a:xfrm>
            <a:off x="871855" y="1303655"/>
            <a:ext cx="10339070" cy="8032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510"/>
              </a:lnSpc>
            </a:pPr>
            <a:r>
              <a:rPr lang="en-GB" altLang="en-US" sz="7085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TARGET AUDIENCE</a:t>
            </a:r>
            <a:endParaRPr lang="en-GB" altLang="en-US" sz="7085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7510"/>
              </a:lnSpc>
            </a:pPr>
            <a:endParaRPr lang="en-GB" altLang="en-US" sz="7085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741907" y="981108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7" name="Text Box 16"/>
          <p:cNvSpPr txBox="1"/>
          <p:nvPr/>
        </p:nvSpPr>
        <p:spPr>
          <a:xfrm>
            <a:off x="1455420" y="2598420"/>
            <a:ext cx="7090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3600"/>
              <a:t>BACKPACKERS</a:t>
            </a:r>
            <a:endParaRPr lang="en-GB" altLang="en-US" sz="3600"/>
          </a:p>
        </p:txBody>
      </p:sp>
      <p:sp>
        <p:nvSpPr>
          <p:cNvPr id="18" name="Text Box 17"/>
          <p:cNvSpPr txBox="1"/>
          <p:nvPr/>
        </p:nvSpPr>
        <p:spPr>
          <a:xfrm>
            <a:off x="2196465" y="3713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584315" y="2325370"/>
            <a:ext cx="5607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3600"/>
              <a:t>FAMILIES</a:t>
            </a:r>
            <a:endParaRPr lang="en-GB" altLang="en-US" sz="3600"/>
          </a:p>
        </p:txBody>
      </p:sp>
      <p:sp>
        <p:nvSpPr>
          <p:cNvPr id="20" name="Text Box 19"/>
          <p:cNvSpPr txBox="1"/>
          <p:nvPr/>
        </p:nvSpPr>
        <p:spPr>
          <a:xfrm>
            <a:off x="3962400" y="3839210"/>
            <a:ext cx="5497195" cy="799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 sz="28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818" y="3343269"/>
            <a:ext cx="4508628" cy="26603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rcRect l="15906" t="1" b="212"/>
          <a:stretch>
            <a:fillRect/>
          </a:stretch>
        </p:blipFill>
        <p:spPr>
          <a:xfrm>
            <a:off x="6500037" y="3022365"/>
            <a:ext cx="4561771" cy="3080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149" y="5166423"/>
            <a:ext cx="9727702" cy="4445256"/>
            <a:chOff x="0" y="0"/>
            <a:chExt cx="2273988" cy="1039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3186" y="49795"/>
              <a:ext cx="1847615" cy="8919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5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2497157" y="3151909"/>
            <a:ext cx="7197686" cy="3454889"/>
          </a:xfrm>
          <a:custGeom>
            <a:avLst/>
            <a:gdLst/>
            <a:ahLst/>
            <a:cxnLst/>
            <a:rect l="l" t="t" r="r" b="b"/>
            <a:pathLst>
              <a:path w="10796529" h="5182334">
                <a:moveTo>
                  <a:pt x="0" y="0"/>
                </a:moveTo>
                <a:lnTo>
                  <a:pt x="10796530" y="0"/>
                </a:lnTo>
                <a:lnTo>
                  <a:pt x="10796530" y="5182334"/>
                </a:lnTo>
                <a:lnTo>
                  <a:pt x="0" y="51823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6" name="Freeform 6"/>
          <p:cNvSpPr/>
          <p:nvPr/>
        </p:nvSpPr>
        <p:spPr>
          <a:xfrm>
            <a:off x="-1394453" y="1215041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7" name="Freeform 7"/>
          <p:cNvSpPr/>
          <p:nvPr/>
        </p:nvSpPr>
        <p:spPr>
          <a:xfrm>
            <a:off x="-487984" y="1416233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8" name="Freeform 8"/>
          <p:cNvSpPr/>
          <p:nvPr/>
        </p:nvSpPr>
        <p:spPr>
          <a:xfrm>
            <a:off x="9701230" y="0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9" name="TextBox 9"/>
          <p:cNvSpPr txBox="1"/>
          <p:nvPr/>
        </p:nvSpPr>
        <p:spPr>
          <a:xfrm>
            <a:off x="2262589" y="1266159"/>
            <a:ext cx="7672759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</a:pPr>
            <a:r>
              <a:rPr lang="en-US" sz="6985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WEB PAGES &amp; CODES</a:t>
            </a:r>
            <a:endParaRPr lang="en-US" sz="6985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549654" y="190483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507" y="340021"/>
            <a:ext cx="11556986" cy="617795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  <p:txBody>
            <a:bodyPr/>
            <a:lstStyle/>
            <a:p>
              <a:endParaRPr lang="en-MY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65723" cy="248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5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8603" y="2939424"/>
            <a:ext cx="3291007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5730" dirty="0">
                <a:solidFill>
                  <a:srgbClr val="112838"/>
                </a:solidFill>
                <a:latin typeface="Fredoka"/>
                <a:ea typeface="Fredoka"/>
                <a:cs typeface="Fredoka"/>
                <a:sym typeface="Fredoka"/>
              </a:rPr>
              <a:t>Main Page</a:t>
            </a:r>
            <a:endParaRPr lang="en-US" sz="573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550550" y="892480"/>
            <a:ext cx="3159424" cy="1895655"/>
            <a:chOff x="0" y="0"/>
            <a:chExt cx="6350000" cy="381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"/>
              <a:stretch>
                <a:fillRect t="-5555" b="-5555"/>
              </a:stretch>
            </a:blipFill>
          </p:spPr>
          <p:txBody>
            <a:bodyPr/>
            <a:lstStyle/>
            <a:p>
              <a:endParaRPr lang="en-MY" sz="1200"/>
            </a:p>
          </p:txBody>
        </p:sp>
      </p:grpSp>
      <p:sp>
        <p:nvSpPr>
          <p:cNvPr id="14" name="Freeform 14"/>
          <p:cNvSpPr/>
          <p:nvPr/>
        </p:nvSpPr>
        <p:spPr>
          <a:xfrm rot="708335">
            <a:off x="-346911" y="4815462"/>
            <a:ext cx="3989638" cy="2284974"/>
          </a:xfrm>
          <a:custGeom>
            <a:avLst/>
            <a:gdLst/>
            <a:ahLst/>
            <a:cxnLst/>
            <a:rect l="l" t="t" r="r" b="b"/>
            <a:pathLst>
              <a:path w="5984457" h="3427461">
                <a:moveTo>
                  <a:pt x="0" y="0"/>
                </a:moveTo>
                <a:lnTo>
                  <a:pt x="5984456" y="0"/>
                </a:lnTo>
                <a:lnTo>
                  <a:pt x="5984456" y="3427461"/>
                </a:lnTo>
                <a:lnTo>
                  <a:pt x="0" y="342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5" name="TextBox 15"/>
          <p:cNvSpPr txBox="1"/>
          <p:nvPr/>
        </p:nvSpPr>
        <p:spPr>
          <a:xfrm>
            <a:off x="5027240" y="2920586"/>
            <a:ext cx="2244676" cy="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5"/>
              </a:lnSpc>
            </a:pPr>
            <a:r>
              <a:rPr lang="en-US" sz="1750" dirty="0">
                <a:solidFill>
                  <a:srgbClr val="112838"/>
                </a:solidFill>
                <a:latin typeface="Roboto"/>
                <a:ea typeface="Roboto"/>
                <a:cs typeface="Roboto"/>
                <a:sym typeface="Roboto"/>
              </a:rPr>
              <a:t>Hotel Selection.</a:t>
            </a:r>
            <a:endParaRPr lang="en-US" sz="1750" dirty="0">
              <a:solidFill>
                <a:srgbClr val="1128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56657" y="2907191"/>
            <a:ext cx="2244676" cy="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5"/>
              </a:lnSpc>
            </a:pPr>
            <a:r>
              <a:rPr lang="en-US" sz="1750" dirty="0">
                <a:solidFill>
                  <a:srgbClr val="112838"/>
                </a:solidFill>
                <a:latin typeface="Roboto"/>
                <a:ea typeface="Roboto"/>
                <a:cs typeface="Roboto"/>
                <a:sym typeface="Roboto"/>
              </a:rPr>
              <a:t>Flight selection</a:t>
            </a:r>
            <a:endParaRPr lang="en-US" sz="1750" dirty="0">
              <a:solidFill>
                <a:srgbClr val="1128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73662" y="5588652"/>
            <a:ext cx="2244676" cy="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5"/>
              </a:lnSpc>
            </a:pPr>
            <a:r>
              <a:rPr lang="en-US" sz="1750" dirty="0">
                <a:solidFill>
                  <a:srgbClr val="112838"/>
                </a:solidFill>
                <a:latin typeface="Roboto"/>
                <a:ea typeface="Roboto"/>
                <a:cs typeface="Roboto"/>
                <a:sym typeface="Roboto"/>
              </a:rPr>
              <a:t>Destination</a:t>
            </a:r>
            <a:endParaRPr lang="en-US" sz="1750" dirty="0">
              <a:solidFill>
                <a:srgbClr val="1128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>
          <a:xfrm>
            <a:off x="5196718" y="3415828"/>
            <a:ext cx="1798563" cy="2171225"/>
            <a:chOff x="0" y="0"/>
            <a:chExt cx="6350000" cy="7665720"/>
          </a:xfrm>
        </p:grpSpPr>
        <p:sp>
          <p:nvSpPr>
            <p:cNvPr id="20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98E0E5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Freeform 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2" name="Group 7"/>
          <p:cNvGrpSpPr>
            <a:grpSpLocks noChangeAspect="1"/>
          </p:cNvGrpSpPr>
          <p:nvPr/>
        </p:nvGrpSpPr>
        <p:grpSpPr>
          <a:xfrm>
            <a:off x="8223176" y="892480"/>
            <a:ext cx="3159424" cy="1895655"/>
            <a:chOff x="0" y="0"/>
            <a:chExt cx="6350000" cy="3810000"/>
          </a:xfrm>
        </p:grpSpPr>
        <p:sp>
          <p:nvSpPr>
            <p:cNvPr id="23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12500" b="-12500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2256756" y="4158111"/>
            <a:ext cx="10224041" cy="6234511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3" name="Freeform 3"/>
          <p:cNvSpPr/>
          <p:nvPr/>
        </p:nvSpPr>
        <p:spPr>
          <a:xfrm rot="-438510">
            <a:off x="1019216" y="4306521"/>
            <a:ext cx="11305795" cy="6894153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4" name="Freeform 4"/>
          <p:cNvSpPr/>
          <p:nvPr/>
        </p:nvSpPr>
        <p:spPr>
          <a:xfrm>
            <a:off x="7883996" y="2872987"/>
            <a:ext cx="4035878" cy="4035878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5" name="Freeform 5"/>
          <p:cNvSpPr/>
          <p:nvPr/>
        </p:nvSpPr>
        <p:spPr>
          <a:xfrm>
            <a:off x="4411771" y="5965468"/>
            <a:ext cx="8219740" cy="5012309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6" name="TextBox 6"/>
          <p:cNvSpPr txBox="1"/>
          <p:nvPr/>
        </p:nvSpPr>
        <p:spPr>
          <a:xfrm>
            <a:off x="2299856" y="1054467"/>
            <a:ext cx="7191489" cy="84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5"/>
              </a:lnSpc>
            </a:pPr>
            <a:endParaRPr lang="en-GB" altLang="en-US" sz="6210" dirty="0">
              <a:solidFill>
                <a:srgbClr val="11283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91322" y="831730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0" name="Freeform 10"/>
          <p:cNvSpPr/>
          <p:nvPr/>
        </p:nvSpPr>
        <p:spPr>
          <a:xfrm>
            <a:off x="6584909" y="-816556"/>
            <a:ext cx="3609941" cy="2041257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1" name="Freeform 11"/>
          <p:cNvSpPr/>
          <p:nvPr/>
        </p:nvSpPr>
        <p:spPr>
          <a:xfrm>
            <a:off x="8717942" y="431499"/>
            <a:ext cx="2136266" cy="130118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sz="1200"/>
          </a:p>
        </p:txBody>
      </p:sp>
      <p:sp>
        <p:nvSpPr>
          <p:cNvPr id="12" name="Text Box 11"/>
          <p:cNvSpPr txBox="1"/>
          <p:nvPr/>
        </p:nvSpPr>
        <p:spPr>
          <a:xfrm>
            <a:off x="784651" y="2247465"/>
            <a:ext cx="10368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GB" altLang="en-US" sz="2400" dirty="0"/>
              <a:t>Can the budget update automatically after choosing new hotel?</a:t>
            </a:r>
            <a:endParaRPr lang="en-GB" altLang="en-US" sz="2400" dirty="0"/>
          </a:p>
          <a:p>
            <a:pPr lvl="1"/>
            <a:r>
              <a:rPr lang="en-GB" altLang="en-US" sz="2400" dirty="0"/>
              <a:t>Ans: Yes. The budget will be updated.</a:t>
            </a:r>
            <a:endParaRPr lang="en-GB" altLang="en-US" sz="2400" dirty="0"/>
          </a:p>
          <a:p>
            <a:pPr lvl="1"/>
            <a:endParaRPr lang="en-GB" altLang="en-US" sz="2400" dirty="0"/>
          </a:p>
          <a:p>
            <a:pPr marL="457200" indent="-457200">
              <a:buAutoNum type="arabicParenR"/>
            </a:pPr>
            <a:r>
              <a:rPr lang="en-GB" altLang="en-US" sz="2400" dirty="0"/>
              <a:t>Why sometimes the select button is grey in colour?</a:t>
            </a:r>
            <a:endParaRPr lang="en-GB" altLang="en-US" sz="2400" dirty="0"/>
          </a:p>
          <a:p>
            <a:pPr lvl="1"/>
            <a:r>
              <a:rPr lang="en-GB" altLang="en-US" sz="2400" dirty="0"/>
              <a:t>Ans: The user </a:t>
            </a:r>
            <a:r>
              <a:rPr lang="en-GB" altLang="en-US" sz="2400" dirty="0" err="1"/>
              <a:t>didnt</a:t>
            </a:r>
            <a:r>
              <a:rPr lang="en-GB" altLang="en-US" sz="2400" dirty="0"/>
              <a:t> fill in the username</a:t>
            </a:r>
            <a:endParaRPr lang="en-GB" altLang="en-US" sz="2400" dirty="0"/>
          </a:p>
          <a:p>
            <a:pPr lvl="1"/>
            <a:endParaRPr lang="en-GB" altLang="en-US" sz="2400" dirty="0"/>
          </a:p>
          <a:p>
            <a:r>
              <a:rPr lang="en-GB" altLang="en-US" sz="2400" dirty="0"/>
              <a:t>3)How i find a hotel or in my budget</a:t>
            </a:r>
            <a:endParaRPr lang="en-GB" altLang="en-US" sz="2400" dirty="0"/>
          </a:p>
          <a:p>
            <a:pPr lvl="1"/>
            <a:r>
              <a:rPr lang="en-GB" altLang="en-US" sz="2400" dirty="0"/>
              <a:t>Ans : Enter data in your budget and click select filter</a:t>
            </a:r>
            <a:endParaRPr lang="en-GB" altLang="en-US" sz="2400" dirty="0"/>
          </a:p>
          <a:p>
            <a:pPr lvl="1"/>
            <a:endParaRPr lang="en-GB" altLang="en-US" sz="2400" dirty="0"/>
          </a:p>
          <a:p>
            <a:pPr marL="914400" lvl="1" indent="-457200">
              <a:buAutoNum type="arabicParenR"/>
            </a:pPr>
            <a:endParaRPr lang="en-GB" altLang="en-US" sz="2400" dirty="0"/>
          </a:p>
          <a:p>
            <a:pPr marL="914400" lvl="1" indent="-457200">
              <a:buAutoNum type="arabicParenR"/>
            </a:pPr>
            <a:endParaRPr lang="en-GB" altLang="en-US" sz="2400" dirty="0"/>
          </a:p>
        </p:txBody>
      </p:sp>
      <p:pic>
        <p:nvPicPr>
          <p:cNvPr id="1026" name="Picture 2" descr="Q&amp;A Images – Browse 220,741 Stock Photos, Vectors, and Video 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8" y="518271"/>
            <a:ext cx="2600647" cy="187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UNIT_TYPE" val="i"/>
  <p:tag name="KSO_WM_UNIT_INDEX" val="5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62"/>
  <p:tag name="KSO_WM_UNIT_TYPE" val="a"/>
  <p:tag name="KSO_WM_UNIT_INDEX" val="1"/>
  <p:tag name="KSO_WM_TEMPLATE_CATEGORY" val="custom"/>
  <p:tag name="KSO_WM_TEMPLATE_INDEX" val="20237996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TYPE" val="f"/>
  <p:tag name="KSO_WM_UNIT_INDEX" val="1"/>
  <p:tag name="KSO_WM_TEMPLATE_CATEGORY" val="custom"/>
  <p:tag name="KSO_WM_TEMPLATE_INDEX" val="20237996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96"/>
  <p:tag name="KSO_WM_TEMPLATE_THUMBS_INDEX" val="1、9"/>
  <p:tag name="KSO_WM_SPECIAL_SOURCE" val="bdnul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UNIT_TYPE" val="i"/>
  <p:tag name="KSO_WM_UNIT_INDEX" val="6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UNIT_TYPE" val="i"/>
  <p:tag name="KSO_WM_UNIT_INDEX" val="12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UNIT_TYPE" val="i"/>
  <p:tag name="KSO_WM_UNIT_INDEX" val="13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UNIT_TYPE" val="i"/>
  <p:tag name="KSO_WM_UNIT_INDEX" val="14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2"/>
</p:tagLst>
</file>

<file path=ppt/tags/tag19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2"/>
</p:tagLst>
</file>

<file path=ppt/tags/tag19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2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2"/>
  <p:tag name="KSO_WM_UNIT_SUBTYPE" val="g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Click to add title"/>
  <p:tag name="KSO_WM_UNIT_NOCLEAR" val="0"/>
  <p:tag name="KSO_WM_UNIT_TYPE" val="a"/>
  <p:tag name="KSO_WM_UNIT_INDEX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50"/>
  <p:tag name="KSO_WM_UNIT_TYPE" val="f"/>
  <p:tag name="KSO_WM_UNIT_INDEX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8137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8137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7"/>
  <p:tag name="KSO_WM_TEMPLATE_THUMBS_INDEX" val="1、9"/>
  <p:tag name="KSO_WM_SPECIAL_SOURCE" val="bdnull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32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3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3"/>
</p:tagLst>
</file>

<file path=ppt/tags/tag36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3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96_7*a*1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Your title here"/>
</p:tagLst>
</file>

<file path=ppt/tags/tag371.xml><?xml version="1.0" encoding="utf-8"?>
<p:tagLst xmlns:p="http://schemas.openxmlformats.org/presentationml/2006/main">
  <p:tag name="KSO_WM_SLIDE_ID" val="custom2023799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96"/>
  <p:tag name="KSO_WM_SLIDE_TYPE" val="sectionTitle"/>
  <p:tag name="KSO_WM_SLIDE_SUBTYPE" val="pureTxt"/>
  <p:tag name="KSO_WM_SLIDE_LAYOUT" val="a_e"/>
  <p:tag name="KSO_WM_SLIDE_LAYOUT_CNT" val="1_1"/>
  <p:tag name="KSO_WM_SPECIAL_SOURCE" val="bdnull"/>
</p:tagLst>
</file>

<file path=ppt/tags/tag372.xml><?xml version="1.0" encoding="utf-8"?>
<p:tagLst xmlns:p="http://schemas.openxmlformats.org/presentationml/2006/main">
  <p:tag name="KSO_WM_SLIDE_ID" val="custom2023798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2"/>
  <p:tag name="KSO_WM_SLIDE_LAYOUT" val="a_l"/>
  <p:tag name="KSO_WM_SLIDE_LAYOUT_CNT" val="1_1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7"/>
</p:tagLst>
</file>

<file path=ppt/tags/tag3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3_7*a*1"/>
  <p:tag name="KSO_WM_TEMPLATE_CATEGORY" val="custom"/>
  <p:tag name="KSO_WM_TEMPLATE_INDEX" val="20238023"/>
  <p:tag name="KSO_WM_UNIT_LAYERLEVEL" val="1"/>
  <p:tag name="KSO_WM_TAG_VERSION" val="3.0"/>
  <p:tag name="KSO_WM_BEAUTIFY_FLAG" val="#wm#"/>
  <p:tag name="KSO_WM_UNIT_PRESET_TEXT" val="Your title here"/>
</p:tagLst>
</file>

<file path=ppt/tags/tag375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023_7*e*1"/>
  <p:tag name="KSO_WM_TEMPLATE_CATEGORY" val="custom"/>
  <p:tag name="KSO_WM_TEMPLATE_INDEX" val="20238023"/>
  <p:tag name="KSO_WM_UNIT_LAYERLEVEL" val="1"/>
  <p:tag name="KSO_WM_TAG_VERSION" val="3.0"/>
  <p:tag name="KSO_WM_BEAUTIFY_FLAG" val="#wm#"/>
  <p:tag name="KSO_WM_UNIT_PRESET_TEXT" val="01"/>
</p:tagLst>
</file>

<file path=ppt/tags/tag376.xml><?xml version="1.0" encoding="utf-8"?>
<p:tagLst xmlns:p="http://schemas.openxmlformats.org/presentationml/2006/main">
  <p:tag name="KSO_WM_SPECIAL_SOURCE" val="bdnull"/>
  <p:tag name="KSO_WM_SLIDE_ID" val="custom20238023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23"/>
  <p:tag name="KSO_WM_SLIDE_LAYOUT" val="a_e"/>
  <p:tag name="KSO_WM_SLIDE_LAYOUT_CNT" val="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3"/>
  <p:tag name="KSO_WM_UNIT_SUBTYPE" val="g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32">
      <a:dk1>
        <a:srgbClr val="000000"/>
      </a:dk1>
      <a:lt1>
        <a:srgbClr val="FFFFFF"/>
      </a:lt1>
      <a:dk2>
        <a:srgbClr val="003248"/>
      </a:dk2>
      <a:lt2>
        <a:srgbClr val="E8F7FE"/>
      </a:lt2>
      <a:accent1>
        <a:srgbClr val="FF3B3B"/>
      </a:accent1>
      <a:accent2>
        <a:srgbClr val="FF542D"/>
      </a:accent2>
      <a:accent3>
        <a:srgbClr val="FF7429"/>
      </a:accent3>
      <a:accent4>
        <a:srgbClr val="FE8F00"/>
      </a:accent4>
      <a:accent5>
        <a:srgbClr val="FFB005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80000"/>
              </a:schemeClr>
            </a:gs>
            <a:gs pos="100000">
              <a:schemeClr val="accent1"/>
            </a:gs>
            <a:gs pos="48000">
              <a:schemeClr val="accent2">
                <a:alpha val="7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自定义 57">
      <a:dk1>
        <a:srgbClr val="000000"/>
      </a:dk1>
      <a:lt1>
        <a:srgbClr val="FFFFFF"/>
      </a:lt1>
      <a:dk2>
        <a:srgbClr val="043460"/>
      </a:dk2>
      <a:lt2>
        <a:srgbClr val="EFFFFF"/>
      </a:lt2>
      <a:accent1>
        <a:srgbClr val="09FFFF"/>
      </a:accent1>
      <a:accent2>
        <a:srgbClr val="1ADCFF"/>
      </a:accent2>
      <a:accent3>
        <a:srgbClr val="0F54FF"/>
      </a:accent3>
      <a:accent4>
        <a:srgbClr val="3D97FF"/>
      </a:accent4>
      <a:accent5>
        <a:srgbClr val="4F74FF"/>
      </a:accent5>
      <a:accent6>
        <a:srgbClr val="6051FF"/>
      </a:accent6>
      <a:hlink>
        <a:srgbClr val="4472C4"/>
      </a:hlink>
      <a:folHlink>
        <a:srgbClr val="BFBFBF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0000402-3">
      <a:dk1>
        <a:srgbClr val="333333"/>
      </a:dk1>
      <a:lt1>
        <a:srgbClr val="FFFFFF"/>
      </a:lt1>
      <a:dk2>
        <a:srgbClr val="00151E"/>
      </a:dk2>
      <a:lt2>
        <a:srgbClr val="E5F7FF"/>
      </a:lt2>
      <a:accent1>
        <a:srgbClr val="83D8FF"/>
      </a:accent1>
      <a:accent2>
        <a:srgbClr val="3D7EFE"/>
      </a:accent2>
      <a:accent3>
        <a:srgbClr val="839EFF"/>
      </a:accent3>
      <a:accent4>
        <a:srgbClr val="FF883C"/>
      </a:accent4>
      <a:accent5>
        <a:srgbClr val="FEC55C"/>
      </a:accent5>
      <a:accent6>
        <a:srgbClr val="FF836C"/>
      </a:accent6>
      <a:hlink>
        <a:srgbClr val="0026E5"/>
      </a:hlink>
      <a:folHlink>
        <a:srgbClr val="7E1FAD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lang="en-US" sz="2400" kern="100" dirty="0">
            <a:solidFill>
              <a:srgbClr val="333333"/>
            </a:solidFill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自定义 54">
      <a:dk1>
        <a:srgbClr val="000000"/>
      </a:dk1>
      <a:lt1>
        <a:srgbClr val="FFFFFF"/>
      </a:lt1>
      <a:dk2>
        <a:srgbClr val="071A00"/>
      </a:dk2>
      <a:lt2>
        <a:srgbClr val="F7FFF7"/>
      </a:lt2>
      <a:accent1>
        <a:srgbClr val="00B212"/>
      </a:accent1>
      <a:accent2>
        <a:srgbClr val="EEC120"/>
      </a:accent2>
      <a:accent3>
        <a:srgbClr val="1F77C8"/>
      </a:accent3>
      <a:accent4>
        <a:srgbClr val="00B6B6"/>
      </a:accent4>
      <a:accent5>
        <a:srgbClr val="E58C06"/>
      </a:accent5>
      <a:accent6>
        <a:srgbClr val="B25D00"/>
      </a:accent6>
      <a:hlink>
        <a:srgbClr val="5FCBFB"/>
      </a:hlink>
      <a:folHlink>
        <a:srgbClr val="B759BC"/>
      </a:folHlink>
    </a:clrScheme>
    <a:fontScheme name="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18000"/>
              </a:schemeClr>
            </a:gs>
            <a:gs pos="100000">
              <a:schemeClr val="accent1">
                <a:alpha val="2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>
              <a:alpha val="32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lang="en-US" sz="2000" b="1" spc="300" dirty="0">
            <a:solidFill>
              <a:schemeClr val="accent1">
                <a:lumMod val="50000"/>
              </a:schemeClr>
            </a:solidFill>
            <a:latin typeface="+mj-ea"/>
            <a:ea typeface="+mj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1637</Words>
  <Application>WPS Presentation</Application>
  <PresentationFormat>Widescreen</PresentationFormat>
  <Paragraphs>108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45" baseType="lpstr">
      <vt:lpstr>Arial</vt:lpstr>
      <vt:lpstr>SimSun</vt:lpstr>
      <vt:lpstr>Wingdings</vt:lpstr>
      <vt:lpstr>江城圆体 400W</vt:lpstr>
      <vt:lpstr>Fredoka</vt:lpstr>
      <vt:lpstr>Segoe Print</vt:lpstr>
      <vt:lpstr>Roboto</vt:lpstr>
      <vt:lpstr>Arial</vt:lpstr>
      <vt:lpstr>Abadi</vt:lpstr>
      <vt:lpstr>Roboto Bold</vt:lpstr>
      <vt:lpstr>Times New Roman</vt:lpstr>
      <vt:lpstr>Microsoft YaHei</vt:lpstr>
      <vt:lpstr>Arial Unicode MS</vt:lpstr>
      <vt:lpstr>Aptos</vt:lpstr>
      <vt:lpstr>Segoe UI</vt:lpstr>
      <vt:lpstr>Manrope ExtraBold</vt:lpstr>
      <vt:lpstr>Lato</vt:lpstr>
      <vt:lpstr>Inter</vt:lpstr>
      <vt:lpstr>Mali</vt:lpstr>
      <vt:lpstr>Mali SemiBold</vt:lpstr>
      <vt:lpstr>Inter Bold</vt:lpstr>
      <vt:lpstr>Nunito Sans ExtraBold</vt:lpstr>
      <vt:lpstr>Nunito Sans</vt:lpstr>
      <vt:lpstr>Default Design</vt:lpstr>
      <vt:lpstr>Office Theme</vt:lpstr>
      <vt:lpstr>1_Office Theme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THE ADMIN CAN COLLECT USER INPUT AND THE THEME CAN CHANGE BACKGROUND COLOUR</vt:lpstr>
      <vt:lpstr>PowerPoint 演示文稿</vt:lpstr>
      <vt:lpstr>LANGUAGE USED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Caden Siang Zer Ng</dc:creator>
  <cp:lastModifiedBy>Caden Ng</cp:lastModifiedBy>
  <cp:revision>25</cp:revision>
  <dcterms:created xsi:type="dcterms:W3CDTF">2025-06-06T11:28:00Z</dcterms:created>
  <dcterms:modified xsi:type="dcterms:W3CDTF">2025-06-12T12:15:02Z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53BBB98DF75B455598BB6ADD55FCA145_12</vt:lpwstr>
  </property>
  <property fmtid="{D5CDD505-2E9C-101B-9397-08002B2CF9AE}" pid="3" name="KSOProductBuildVer">
    <vt:lpwstr>1033-12.2.0.21179</vt:lpwstr>
  </property>
</Properties>
</file>